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6" r:id="rId1"/>
  </p:sldMasterIdLst>
  <p:notesMasterIdLst>
    <p:notesMasterId r:id="rId29"/>
  </p:notesMasterIdLst>
  <p:sldIdLst>
    <p:sldId id="256" r:id="rId2"/>
    <p:sldId id="364" r:id="rId3"/>
    <p:sldId id="259" r:id="rId4"/>
    <p:sldId id="260" r:id="rId5"/>
    <p:sldId id="377" r:id="rId6"/>
    <p:sldId id="366" r:id="rId7"/>
    <p:sldId id="368" r:id="rId8"/>
    <p:sldId id="275" r:id="rId9"/>
    <p:sldId id="274" r:id="rId10"/>
    <p:sldId id="365" r:id="rId11"/>
    <p:sldId id="369" r:id="rId12"/>
    <p:sldId id="279" r:id="rId13"/>
    <p:sldId id="371" r:id="rId14"/>
    <p:sldId id="372" r:id="rId15"/>
    <p:sldId id="376" r:id="rId16"/>
    <p:sldId id="340" r:id="rId17"/>
    <p:sldId id="370" r:id="rId18"/>
    <p:sldId id="350" r:id="rId19"/>
    <p:sldId id="341" r:id="rId20"/>
    <p:sldId id="329" r:id="rId21"/>
    <p:sldId id="333" r:id="rId22"/>
    <p:sldId id="374" r:id="rId23"/>
    <p:sldId id="375" r:id="rId24"/>
    <p:sldId id="344" r:id="rId25"/>
    <p:sldId id="322" r:id="rId26"/>
    <p:sldId id="373" r:id="rId27"/>
    <p:sldId id="294" r:id="rId28"/>
  </p:sldIdLst>
  <p:sldSz cx="9144000" cy="5143500" type="screen16x9"/>
  <p:notesSz cx="6858000" cy="9144000"/>
  <p:embeddedFontLst>
    <p:embeddedFont>
      <p:font typeface="Josefin Sans" pitchFamily="2" charset="0"/>
      <p:regular r:id="rId30"/>
      <p:bold r:id="rId31"/>
      <p:italic r:id="rId32"/>
      <p:boldItalic r:id="rId33"/>
    </p:embeddedFont>
    <p:embeddedFont>
      <p:font typeface="Josefin Sans ExtraLight" panose="020B0604020202020204" charset="0"/>
      <p:regular r:id="rId34"/>
      <p:bold r:id="rId35"/>
      <p:italic r:id="rId36"/>
      <p:boldItalic r:id="rId37"/>
    </p:embeddedFont>
    <p:embeddedFont>
      <p:font typeface="Josefin Sans Light" pitchFamily="2" charset="0"/>
      <p:regular r:id="rId38"/>
      <p:bold r:id="rId39"/>
      <p:italic r:id="rId40"/>
      <p:boldItalic r:id="rId41"/>
    </p:embeddedFont>
    <p:embeddedFont>
      <p:font typeface="Josefin Sans Medium" panose="020B0604020202020204" charset="0"/>
      <p:regular r:id="rId42"/>
      <p:bold r:id="rId43"/>
      <p:italic r:id="rId44"/>
      <p:boldItalic r:id="rId45"/>
    </p:embeddedFont>
    <p:embeddedFont>
      <p:font typeface="Open Sans" panose="020B0606030504020204" pitchFamily="34" charset="0"/>
      <p:regular r:id="rId46"/>
      <p:bold r:id="rId47"/>
      <p:italic r:id="rId48"/>
      <p:boldItalic r:id="rId49"/>
    </p:embeddedFont>
    <p:embeddedFont>
      <p:font typeface="Roboto Condensed Light" panose="02000000000000000000" pitchFamily="2" charset="0"/>
      <p:regular r:id="rId50"/>
      <p:italic r:id="rId5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9F6040D-0C2B-442C-958D-EF0831B16CE5}" v="8" dt="2023-07-18T11:26:02.182"/>
    <p1510:client id="{5E6B4564-8521-4866-BC65-9E973C5C4908}" v="58" dt="2023-07-17T23:32:42.269"/>
  </p1510:revLst>
</p1510:revInfo>
</file>

<file path=ppt/tableStyles.xml><?xml version="1.0" encoding="utf-8"?>
<a:tblStyleLst xmlns:a="http://schemas.openxmlformats.org/drawingml/2006/main" def="{09224DEF-BDF4-4311-B71C-9DE9A23BCC0E}">
  <a:tblStyle styleId="{09224DEF-BDF4-4311-B71C-9DE9A23BCC0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D5ABB26-0587-4C30-8999-92F81FD0307C}" styleName="Sem Estilo, Sem Grelh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74" autoAdjust="0"/>
    <p:restoredTop sz="94660"/>
  </p:normalViewPr>
  <p:slideViewPr>
    <p:cSldViewPr snapToGrid="0">
      <p:cViewPr varScale="1">
        <p:scale>
          <a:sx n="138" d="100"/>
          <a:sy n="138" d="100"/>
        </p:scale>
        <p:origin x="83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0.fntdata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font" Target="fonts/font13.fntdata"/><Relationship Id="rId47" Type="http://schemas.openxmlformats.org/officeDocument/2006/relationships/font" Target="fonts/font18.fntdata"/><Relationship Id="rId50" Type="http://schemas.openxmlformats.org/officeDocument/2006/relationships/font" Target="fonts/font21.fntdata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46" Type="http://schemas.openxmlformats.org/officeDocument/2006/relationships/font" Target="fonts/font1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41" Type="http://schemas.openxmlformats.org/officeDocument/2006/relationships/font" Target="fonts/font12.fntdata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font" Target="fonts/font16.fntdata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49" Type="http://schemas.openxmlformats.org/officeDocument/2006/relationships/font" Target="fonts/font20.fntdata"/><Relationship Id="rId57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4" Type="http://schemas.openxmlformats.org/officeDocument/2006/relationships/font" Target="fonts/font15.fntdata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font" Target="fonts/font14.fntdata"/><Relationship Id="rId48" Type="http://schemas.openxmlformats.org/officeDocument/2006/relationships/font" Target="fonts/font19.fntdata"/><Relationship Id="rId56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font" Target="fonts/font22.fntdata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iago Cabrita" userId="73b53a8c-2bb9-4da5-a364-e007df88e79a" providerId="ADAL" clId="{5E6B4564-8521-4866-BC65-9E973C5C4908}"/>
    <pc:docChg chg="undo custSel modSld">
      <pc:chgData name="Tiago Cabrita" userId="73b53a8c-2bb9-4da5-a364-e007df88e79a" providerId="ADAL" clId="{5E6B4564-8521-4866-BC65-9E973C5C4908}" dt="2023-07-17T23:32:42.269" v="156"/>
      <pc:docMkLst>
        <pc:docMk/>
      </pc:docMkLst>
      <pc:sldChg chg="addSp delSp modSp mod">
        <pc:chgData name="Tiago Cabrita" userId="73b53a8c-2bb9-4da5-a364-e007df88e79a" providerId="ADAL" clId="{5E6B4564-8521-4866-BC65-9E973C5C4908}" dt="2023-07-17T23:32:42.269" v="156"/>
        <pc:sldMkLst>
          <pc:docMk/>
          <pc:sldMk cId="586216743" sldId="376"/>
        </pc:sldMkLst>
        <pc:grpChg chg="del mod">
          <ac:chgData name="Tiago Cabrita" userId="73b53a8c-2bb9-4da5-a364-e007df88e79a" providerId="ADAL" clId="{5E6B4564-8521-4866-BC65-9E973C5C4908}" dt="2023-07-17T23:31:42.899" v="99"/>
          <ac:grpSpMkLst>
            <pc:docMk/>
            <pc:sldMk cId="586216743" sldId="376"/>
            <ac:grpSpMk id="13" creationId="{4D01D939-8C4E-BF10-4F86-FE9C6872E1AD}"/>
          </ac:grpSpMkLst>
        </pc:grpChg>
        <pc:grpChg chg="del mod">
          <ac:chgData name="Tiago Cabrita" userId="73b53a8c-2bb9-4da5-a364-e007df88e79a" providerId="ADAL" clId="{5E6B4564-8521-4866-BC65-9E973C5C4908}" dt="2023-07-17T23:32:25.184" v="141"/>
          <ac:grpSpMkLst>
            <pc:docMk/>
            <pc:sldMk cId="586216743" sldId="376"/>
            <ac:grpSpMk id="17" creationId="{DFB7F228-6838-9549-FF38-F0F0B569346F}"/>
          </ac:grpSpMkLst>
        </pc:grpChg>
        <pc:grpChg chg="del mod">
          <ac:chgData name="Tiago Cabrita" userId="73b53a8c-2bb9-4da5-a364-e007df88e79a" providerId="ADAL" clId="{5E6B4564-8521-4866-BC65-9E973C5C4908}" dt="2023-07-17T23:32:25.184" v="141"/>
          <ac:grpSpMkLst>
            <pc:docMk/>
            <pc:sldMk cId="586216743" sldId="376"/>
            <ac:grpSpMk id="22" creationId="{4E67F336-74F8-6D8F-8F02-E5BAC915AF53}"/>
          </ac:grpSpMkLst>
        </pc:grpChg>
        <pc:grpChg chg="del mod">
          <ac:chgData name="Tiago Cabrita" userId="73b53a8c-2bb9-4da5-a364-e007df88e79a" providerId="ADAL" clId="{5E6B4564-8521-4866-BC65-9E973C5C4908}" dt="2023-07-17T23:31:55.039" v="114"/>
          <ac:grpSpMkLst>
            <pc:docMk/>
            <pc:sldMk cId="586216743" sldId="376"/>
            <ac:grpSpMk id="30" creationId="{51C75E6D-ABF7-7D72-26B7-7242ED0FD1B4}"/>
          </ac:grpSpMkLst>
        </pc:grpChg>
        <pc:grpChg chg="del mod">
          <ac:chgData name="Tiago Cabrita" userId="73b53a8c-2bb9-4da5-a364-e007df88e79a" providerId="ADAL" clId="{5E6B4564-8521-4866-BC65-9E973C5C4908}" dt="2023-07-17T23:31:56.181" v="117"/>
          <ac:grpSpMkLst>
            <pc:docMk/>
            <pc:sldMk cId="586216743" sldId="376"/>
            <ac:grpSpMk id="32" creationId="{E4132C72-0CDD-6F45-879C-5A4069A561D1}"/>
          </ac:grpSpMkLst>
        </pc:grpChg>
        <pc:grpChg chg="del mod">
          <ac:chgData name="Tiago Cabrita" userId="73b53a8c-2bb9-4da5-a364-e007df88e79a" providerId="ADAL" clId="{5E6B4564-8521-4866-BC65-9E973C5C4908}" dt="2023-07-17T23:32:25.184" v="141"/>
          <ac:grpSpMkLst>
            <pc:docMk/>
            <pc:sldMk cId="586216743" sldId="376"/>
            <ac:grpSpMk id="35" creationId="{F228B102-2F89-4207-64AC-A6AC178395BC}"/>
          </ac:grpSpMkLst>
        </pc:grpChg>
        <pc:grpChg chg="mod">
          <ac:chgData name="Tiago Cabrita" userId="73b53a8c-2bb9-4da5-a364-e007df88e79a" providerId="ADAL" clId="{5E6B4564-8521-4866-BC65-9E973C5C4908}" dt="2023-07-17T23:32:07.809" v="124"/>
          <ac:grpSpMkLst>
            <pc:docMk/>
            <pc:sldMk cId="586216743" sldId="376"/>
            <ac:grpSpMk id="40" creationId="{3D356A82-C04C-6C8E-C896-5A6F585B9A83}"/>
          </ac:grpSpMkLst>
        </pc:grpChg>
        <pc:grpChg chg="del mod">
          <ac:chgData name="Tiago Cabrita" userId="73b53a8c-2bb9-4da5-a364-e007df88e79a" providerId="ADAL" clId="{5E6B4564-8521-4866-BC65-9E973C5C4908}" dt="2023-07-17T23:32:19.518" v="139"/>
          <ac:grpSpMkLst>
            <pc:docMk/>
            <pc:sldMk cId="586216743" sldId="376"/>
            <ac:grpSpMk id="47" creationId="{5AD547DF-4210-D1E2-FD54-CC25C6EE630B}"/>
          </ac:grpSpMkLst>
        </pc:grpChg>
        <pc:grpChg chg="del mod">
          <ac:chgData name="Tiago Cabrita" userId="73b53a8c-2bb9-4da5-a364-e007df88e79a" providerId="ADAL" clId="{5E6B4564-8521-4866-BC65-9E973C5C4908}" dt="2023-07-17T23:32:31.671" v="148"/>
          <ac:grpSpMkLst>
            <pc:docMk/>
            <pc:sldMk cId="586216743" sldId="376"/>
            <ac:grpSpMk id="52" creationId="{2DE0DDF6-ACEF-AE96-D36C-3DBB9682CB03}"/>
          </ac:grpSpMkLst>
        </pc:grpChg>
        <pc:grpChg chg="del mod">
          <ac:chgData name="Tiago Cabrita" userId="73b53a8c-2bb9-4da5-a364-e007df88e79a" providerId="ADAL" clId="{5E6B4564-8521-4866-BC65-9E973C5C4908}" dt="2023-07-17T23:32:31.671" v="148"/>
          <ac:grpSpMkLst>
            <pc:docMk/>
            <pc:sldMk cId="586216743" sldId="376"/>
            <ac:grpSpMk id="54" creationId="{D4B5166D-4ACE-4D96-C1A1-4851118374A7}"/>
          </ac:grpSpMkLst>
        </pc:grpChg>
        <pc:grpChg chg="del mod">
          <ac:chgData name="Tiago Cabrita" userId="73b53a8c-2bb9-4da5-a364-e007df88e79a" providerId="ADAL" clId="{5E6B4564-8521-4866-BC65-9E973C5C4908}" dt="2023-07-17T23:32:31.671" v="148"/>
          <ac:grpSpMkLst>
            <pc:docMk/>
            <pc:sldMk cId="586216743" sldId="376"/>
            <ac:grpSpMk id="61" creationId="{F1FAB3A7-D7E1-CC30-EA51-4BA2C60A6B6E}"/>
          </ac:grpSpMkLst>
        </pc:grpChg>
        <pc:grpChg chg="del mod">
          <ac:chgData name="Tiago Cabrita" userId="73b53a8c-2bb9-4da5-a364-e007df88e79a" providerId="ADAL" clId="{5E6B4564-8521-4866-BC65-9E973C5C4908}" dt="2023-07-17T23:32:32.944" v="150"/>
          <ac:grpSpMkLst>
            <pc:docMk/>
            <pc:sldMk cId="586216743" sldId="376"/>
            <ac:grpSpMk id="62" creationId="{62255137-CD2F-17D7-956A-6E0E9F0EECA1}"/>
          </ac:grpSpMkLst>
        </pc:grpChg>
        <pc:grpChg chg="del mod">
          <ac:chgData name="Tiago Cabrita" userId="73b53a8c-2bb9-4da5-a364-e007df88e79a" providerId="ADAL" clId="{5E6B4564-8521-4866-BC65-9E973C5C4908}" dt="2023-07-17T23:32:38.604" v="154"/>
          <ac:grpSpMkLst>
            <pc:docMk/>
            <pc:sldMk cId="586216743" sldId="376"/>
            <ac:grpSpMk id="768" creationId="{DDFA177B-9F4F-D506-9194-A9BBC6595B06}"/>
          </ac:grpSpMkLst>
        </pc:grpChg>
        <pc:grpChg chg="del mod">
          <ac:chgData name="Tiago Cabrita" userId="73b53a8c-2bb9-4da5-a364-e007df88e79a" providerId="ADAL" clId="{5E6B4564-8521-4866-BC65-9E973C5C4908}" dt="2023-07-17T23:32:42.269" v="156"/>
          <ac:grpSpMkLst>
            <pc:docMk/>
            <pc:sldMk cId="586216743" sldId="376"/>
            <ac:grpSpMk id="772" creationId="{4C2D4647-BD0C-4572-7959-A0BDDCD4B373}"/>
          </ac:grpSpMkLst>
        </pc:grpChg>
        <pc:grpChg chg="mod">
          <ac:chgData name="Tiago Cabrita" userId="73b53a8c-2bb9-4da5-a364-e007df88e79a" providerId="ADAL" clId="{5E6B4564-8521-4866-BC65-9E973C5C4908}" dt="2023-07-17T23:32:42.269" v="156"/>
          <ac:grpSpMkLst>
            <pc:docMk/>
            <pc:sldMk cId="586216743" sldId="376"/>
            <ac:grpSpMk id="774" creationId="{2CEA9DA0-6B98-3E03-8DDA-442839D3FCB2}"/>
          </ac:grpSpMkLst>
        </pc:grpChg>
        <pc:inkChg chg="add mod">
          <ac:chgData name="Tiago Cabrita" userId="73b53a8c-2bb9-4da5-a364-e007df88e79a" providerId="ADAL" clId="{5E6B4564-8521-4866-BC65-9E973C5C4908}" dt="2023-07-17T23:32:42.269" v="156"/>
          <ac:inkMkLst>
            <pc:docMk/>
            <pc:sldMk cId="586216743" sldId="376"/>
            <ac:inkMk id="2" creationId="{A2134B37-CCB4-2678-FAF6-AA35376B0E41}"/>
          </ac:inkMkLst>
        </pc:inkChg>
        <pc:inkChg chg="add mod">
          <ac:chgData name="Tiago Cabrita" userId="73b53a8c-2bb9-4da5-a364-e007df88e79a" providerId="ADAL" clId="{5E6B4564-8521-4866-BC65-9E973C5C4908}" dt="2023-07-17T23:32:42.269" v="156"/>
          <ac:inkMkLst>
            <pc:docMk/>
            <pc:sldMk cId="586216743" sldId="376"/>
            <ac:inkMk id="5" creationId="{8FBE821B-D95A-2272-519E-94C7E686644F}"/>
          </ac:inkMkLst>
        </pc:inkChg>
        <pc:inkChg chg="add mod">
          <ac:chgData name="Tiago Cabrita" userId="73b53a8c-2bb9-4da5-a364-e007df88e79a" providerId="ADAL" clId="{5E6B4564-8521-4866-BC65-9E973C5C4908}" dt="2023-07-17T23:32:42.269" v="156"/>
          <ac:inkMkLst>
            <pc:docMk/>
            <pc:sldMk cId="586216743" sldId="376"/>
            <ac:inkMk id="6" creationId="{454A5CF2-1B7F-8E21-CF09-A7D4000267A7}"/>
          </ac:inkMkLst>
        </pc:inkChg>
        <pc:inkChg chg="add mod">
          <ac:chgData name="Tiago Cabrita" userId="73b53a8c-2bb9-4da5-a364-e007df88e79a" providerId="ADAL" clId="{5E6B4564-8521-4866-BC65-9E973C5C4908}" dt="2023-07-17T23:32:42.269" v="156"/>
          <ac:inkMkLst>
            <pc:docMk/>
            <pc:sldMk cId="586216743" sldId="376"/>
            <ac:inkMk id="7" creationId="{5F31F3BD-F5F6-A0F7-C7AC-1BAB53BAF5A4}"/>
          </ac:inkMkLst>
        </pc:inkChg>
        <pc:inkChg chg="add mod">
          <ac:chgData name="Tiago Cabrita" userId="73b53a8c-2bb9-4da5-a364-e007df88e79a" providerId="ADAL" clId="{5E6B4564-8521-4866-BC65-9E973C5C4908}" dt="2023-07-17T23:32:42.269" v="156"/>
          <ac:inkMkLst>
            <pc:docMk/>
            <pc:sldMk cId="586216743" sldId="376"/>
            <ac:inkMk id="8" creationId="{CA8C7BD7-D9BD-38B7-3B9A-0FB251C543EB}"/>
          </ac:inkMkLst>
        </pc:inkChg>
        <pc:inkChg chg="add mod">
          <ac:chgData name="Tiago Cabrita" userId="73b53a8c-2bb9-4da5-a364-e007df88e79a" providerId="ADAL" clId="{5E6B4564-8521-4866-BC65-9E973C5C4908}" dt="2023-07-17T23:32:42.269" v="156"/>
          <ac:inkMkLst>
            <pc:docMk/>
            <pc:sldMk cId="586216743" sldId="376"/>
            <ac:inkMk id="9" creationId="{6F4167D8-7C52-C8CD-F1CC-185D1DA2F384}"/>
          </ac:inkMkLst>
        </pc:inkChg>
        <pc:inkChg chg="add mod">
          <ac:chgData name="Tiago Cabrita" userId="73b53a8c-2bb9-4da5-a364-e007df88e79a" providerId="ADAL" clId="{5E6B4564-8521-4866-BC65-9E973C5C4908}" dt="2023-07-17T23:32:42.269" v="156"/>
          <ac:inkMkLst>
            <pc:docMk/>
            <pc:sldMk cId="586216743" sldId="376"/>
            <ac:inkMk id="10" creationId="{4A2501FA-F572-16FF-4BD3-6D0EBBD9D4E2}"/>
          </ac:inkMkLst>
        </pc:inkChg>
        <pc:inkChg chg="add mod">
          <ac:chgData name="Tiago Cabrita" userId="73b53a8c-2bb9-4da5-a364-e007df88e79a" providerId="ADAL" clId="{5E6B4564-8521-4866-BC65-9E973C5C4908}" dt="2023-07-17T23:32:42.269" v="156"/>
          <ac:inkMkLst>
            <pc:docMk/>
            <pc:sldMk cId="586216743" sldId="376"/>
            <ac:inkMk id="11" creationId="{C978790F-1402-4AC2-7A53-B63905474777}"/>
          </ac:inkMkLst>
        </pc:inkChg>
        <pc:inkChg chg="add mod">
          <ac:chgData name="Tiago Cabrita" userId="73b53a8c-2bb9-4da5-a364-e007df88e79a" providerId="ADAL" clId="{5E6B4564-8521-4866-BC65-9E973C5C4908}" dt="2023-07-17T23:32:42.269" v="156"/>
          <ac:inkMkLst>
            <pc:docMk/>
            <pc:sldMk cId="586216743" sldId="376"/>
            <ac:inkMk id="12" creationId="{56186268-1B2F-FF23-729F-925D8B19F75A}"/>
          </ac:inkMkLst>
        </pc:inkChg>
        <pc:inkChg chg="add mod">
          <ac:chgData name="Tiago Cabrita" userId="73b53a8c-2bb9-4da5-a364-e007df88e79a" providerId="ADAL" clId="{5E6B4564-8521-4866-BC65-9E973C5C4908}" dt="2023-07-17T23:32:42.269" v="156"/>
          <ac:inkMkLst>
            <pc:docMk/>
            <pc:sldMk cId="586216743" sldId="376"/>
            <ac:inkMk id="14" creationId="{EA062B9A-24B5-3A46-8544-4E81E5E40CC9}"/>
          </ac:inkMkLst>
        </pc:inkChg>
        <pc:inkChg chg="add mod">
          <ac:chgData name="Tiago Cabrita" userId="73b53a8c-2bb9-4da5-a364-e007df88e79a" providerId="ADAL" clId="{5E6B4564-8521-4866-BC65-9E973C5C4908}" dt="2023-07-17T23:32:42.269" v="156"/>
          <ac:inkMkLst>
            <pc:docMk/>
            <pc:sldMk cId="586216743" sldId="376"/>
            <ac:inkMk id="15" creationId="{B8683E8E-E384-055A-356B-D1F2EC2DBFA2}"/>
          </ac:inkMkLst>
        </pc:inkChg>
        <pc:inkChg chg="add mod">
          <ac:chgData name="Tiago Cabrita" userId="73b53a8c-2bb9-4da5-a364-e007df88e79a" providerId="ADAL" clId="{5E6B4564-8521-4866-BC65-9E973C5C4908}" dt="2023-07-17T23:32:42.269" v="156"/>
          <ac:inkMkLst>
            <pc:docMk/>
            <pc:sldMk cId="586216743" sldId="376"/>
            <ac:inkMk id="16" creationId="{42D9536F-2F0B-BFA4-04FA-D30A11658B97}"/>
          </ac:inkMkLst>
        </pc:inkChg>
        <pc:inkChg chg="add mod">
          <ac:chgData name="Tiago Cabrita" userId="73b53a8c-2bb9-4da5-a364-e007df88e79a" providerId="ADAL" clId="{5E6B4564-8521-4866-BC65-9E973C5C4908}" dt="2023-07-17T23:32:42.269" v="156"/>
          <ac:inkMkLst>
            <pc:docMk/>
            <pc:sldMk cId="586216743" sldId="376"/>
            <ac:inkMk id="18" creationId="{F7459E3B-5EFD-ACCD-84A6-5989DDD0027B}"/>
          </ac:inkMkLst>
        </pc:inkChg>
        <pc:inkChg chg="add mod">
          <ac:chgData name="Tiago Cabrita" userId="73b53a8c-2bb9-4da5-a364-e007df88e79a" providerId="ADAL" clId="{5E6B4564-8521-4866-BC65-9E973C5C4908}" dt="2023-07-17T23:32:42.269" v="156"/>
          <ac:inkMkLst>
            <pc:docMk/>
            <pc:sldMk cId="586216743" sldId="376"/>
            <ac:inkMk id="19" creationId="{42AC74DB-7E9A-7C79-6F72-6540481F884E}"/>
          </ac:inkMkLst>
        </pc:inkChg>
        <pc:inkChg chg="add mod">
          <ac:chgData name="Tiago Cabrita" userId="73b53a8c-2bb9-4da5-a364-e007df88e79a" providerId="ADAL" clId="{5E6B4564-8521-4866-BC65-9E973C5C4908}" dt="2023-07-17T23:32:42.269" v="156"/>
          <ac:inkMkLst>
            <pc:docMk/>
            <pc:sldMk cId="586216743" sldId="376"/>
            <ac:inkMk id="20" creationId="{1CAB3263-86B9-4C59-4124-AA08CACB7E2F}"/>
          </ac:inkMkLst>
        </pc:inkChg>
        <pc:inkChg chg="add mod">
          <ac:chgData name="Tiago Cabrita" userId="73b53a8c-2bb9-4da5-a364-e007df88e79a" providerId="ADAL" clId="{5E6B4564-8521-4866-BC65-9E973C5C4908}" dt="2023-07-17T23:32:42.269" v="156"/>
          <ac:inkMkLst>
            <pc:docMk/>
            <pc:sldMk cId="586216743" sldId="376"/>
            <ac:inkMk id="21" creationId="{41F212A3-1B6F-3EE1-CEC0-2150C0B017E5}"/>
          </ac:inkMkLst>
        </pc:inkChg>
        <pc:inkChg chg="add mod">
          <ac:chgData name="Tiago Cabrita" userId="73b53a8c-2bb9-4da5-a364-e007df88e79a" providerId="ADAL" clId="{5E6B4564-8521-4866-BC65-9E973C5C4908}" dt="2023-07-17T23:32:42.269" v="156"/>
          <ac:inkMkLst>
            <pc:docMk/>
            <pc:sldMk cId="586216743" sldId="376"/>
            <ac:inkMk id="23" creationId="{38D8AAEE-640D-EF58-2109-D23D0A7AA2C3}"/>
          </ac:inkMkLst>
        </pc:inkChg>
        <pc:inkChg chg="add mod">
          <ac:chgData name="Tiago Cabrita" userId="73b53a8c-2bb9-4da5-a364-e007df88e79a" providerId="ADAL" clId="{5E6B4564-8521-4866-BC65-9E973C5C4908}" dt="2023-07-17T23:32:42.269" v="156"/>
          <ac:inkMkLst>
            <pc:docMk/>
            <pc:sldMk cId="586216743" sldId="376"/>
            <ac:inkMk id="24" creationId="{DE6158D2-6C66-748C-B1D4-275002B85C31}"/>
          </ac:inkMkLst>
        </pc:inkChg>
        <pc:inkChg chg="add mod">
          <ac:chgData name="Tiago Cabrita" userId="73b53a8c-2bb9-4da5-a364-e007df88e79a" providerId="ADAL" clId="{5E6B4564-8521-4866-BC65-9E973C5C4908}" dt="2023-07-17T23:32:42.269" v="156"/>
          <ac:inkMkLst>
            <pc:docMk/>
            <pc:sldMk cId="586216743" sldId="376"/>
            <ac:inkMk id="25" creationId="{F47BB3F8-EACE-5E8D-1BBA-17BB184946C3}"/>
          </ac:inkMkLst>
        </pc:inkChg>
        <pc:inkChg chg="add mod">
          <ac:chgData name="Tiago Cabrita" userId="73b53a8c-2bb9-4da5-a364-e007df88e79a" providerId="ADAL" clId="{5E6B4564-8521-4866-BC65-9E973C5C4908}" dt="2023-07-17T23:32:42.269" v="156"/>
          <ac:inkMkLst>
            <pc:docMk/>
            <pc:sldMk cId="586216743" sldId="376"/>
            <ac:inkMk id="26" creationId="{46E636FE-3391-5917-4B26-5A6F3F9DB7E2}"/>
          </ac:inkMkLst>
        </pc:inkChg>
        <pc:inkChg chg="add mod">
          <ac:chgData name="Tiago Cabrita" userId="73b53a8c-2bb9-4da5-a364-e007df88e79a" providerId="ADAL" clId="{5E6B4564-8521-4866-BC65-9E973C5C4908}" dt="2023-07-17T23:32:42.269" v="156"/>
          <ac:inkMkLst>
            <pc:docMk/>
            <pc:sldMk cId="586216743" sldId="376"/>
            <ac:inkMk id="27" creationId="{DA0D0C11-4FFE-DC3C-E779-48DF90088578}"/>
          </ac:inkMkLst>
        </pc:inkChg>
        <pc:inkChg chg="add mod">
          <ac:chgData name="Tiago Cabrita" userId="73b53a8c-2bb9-4da5-a364-e007df88e79a" providerId="ADAL" clId="{5E6B4564-8521-4866-BC65-9E973C5C4908}" dt="2023-07-17T23:32:42.269" v="156"/>
          <ac:inkMkLst>
            <pc:docMk/>
            <pc:sldMk cId="586216743" sldId="376"/>
            <ac:inkMk id="28" creationId="{34FD4C9D-16D6-80CF-C44B-9A685097B60B}"/>
          </ac:inkMkLst>
        </pc:inkChg>
        <pc:inkChg chg="add mod">
          <ac:chgData name="Tiago Cabrita" userId="73b53a8c-2bb9-4da5-a364-e007df88e79a" providerId="ADAL" clId="{5E6B4564-8521-4866-BC65-9E973C5C4908}" dt="2023-07-17T23:32:42.269" v="156"/>
          <ac:inkMkLst>
            <pc:docMk/>
            <pc:sldMk cId="586216743" sldId="376"/>
            <ac:inkMk id="29" creationId="{F0F14850-8061-0143-B8D9-5E36B664A880}"/>
          </ac:inkMkLst>
        </pc:inkChg>
        <pc:inkChg chg="add mod">
          <ac:chgData name="Tiago Cabrita" userId="73b53a8c-2bb9-4da5-a364-e007df88e79a" providerId="ADAL" clId="{5E6B4564-8521-4866-BC65-9E973C5C4908}" dt="2023-07-17T23:32:42.269" v="156"/>
          <ac:inkMkLst>
            <pc:docMk/>
            <pc:sldMk cId="586216743" sldId="376"/>
            <ac:inkMk id="31" creationId="{AE8E3EB4-86D0-E970-EF01-9CFB8DA7C3D2}"/>
          </ac:inkMkLst>
        </pc:inkChg>
        <pc:inkChg chg="add mod">
          <ac:chgData name="Tiago Cabrita" userId="73b53a8c-2bb9-4da5-a364-e007df88e79a" providerId="ADAL" clId="{5E6B4564-8521-4866-BC65-9E973C5C4908}" dt="2023-07-17T23:32:42.269" v="156"/>
          <ac:inkMkLst>
            <pc:docMk/>
            <pc:sldMk cId="586216743" sldId="376"/>
            <ac:inkMk id="33" creationId="{3BDEB051-F526-4E03-0853-ECD30E806C16}"/>
          </ac:inkMkLst>
        </pc:inkChg>
        <pc:inkChg chg="add mod">
          <ac:chgData name="Tiago Cabrita" userId="73b53a8c-2bb9-4da5-a364-e007df88e79a" providerId="ADAL" clId="{5E6B4564-8521-4866-BC65-9E973C5C4908}" dt="2023-07-17T23:32:42.269" v="156"/>
          <ac:inkMkLst>
            <pc:docMk/>
            <pc:sldMk cId="586216743" sldId="376"/>
            <ac:inkMk id="34" creationId="{9CAEEC8F-D6A7-4C3A-EECB-F3E4D1259927}"/>
          </ac:inkMkLst>
        </pc:inkChg>
        <pc:inkChg chg="add del mod">
          <ac:chgData name="Tiago Cabrita" userId="73b53a8c-2bb9-4da5-a364-e007df88e79a" providerId="ADAL" clId="{5E6B4564-8521-4866-BC65-9E973C5C4908}" dt="2023-07-17T23:32:08.792" v="127" actId="9405"/>
          <ac:inkMkLst>
            <pc:docMk/>
            <pc:sldMk cId="586216743" sldId="376"/>
            <ac:inkMk id="36" creationId="{FC7F5785-00FF-05AB-259E-B8A94534D53D}"/>
          </ac:inkMkLst>
        </pc:inkChg>
        <pc:inkChg chg="add del mod">
          <ac:chgData name="Tiago Cabrita" userId="73b53a8c-2bb9-4da5-a364-e007df88e79a" providerId="ADAL" clId="{5E6B4564-8521-4866-BC65-9E973C5C4908}" dt="2023-07-17T23:32:08.464" v="126" actId="9405"/>
          <ac:inkMkLst>
            <pc:docMk/>
            <pc:sldMk cId="586216743" sldId="376"/>
            <ac:inkMk id="37" creationId="{D122BF24-1C20-8FD7-9C6F-AF8501F99766}"/>
          </ac:inkMkLst>
        </pc:inkChg>
        <pc:inkChg chg="add del mod">
          <ac:chgData name="Tiago Cabrita" userId="73b53a8c-2bb9-4da5-a364-e007df88e79a" providerId="ADAL" clId="{5E6B4564-8521-4866-BC65-9E973C5C4908}" dt="2023-07-17T23:32:08.152" v="125" actId="9405"/>
          <ac:inkMkLst>
            <pc:docMk/>
            <pc:sldMk cId="586216743" sldId="376"/>
            <ac:inkMk id="38" creationId="{F1698E9B-CDCA-7C19-80AD-9719A1056FF7}"/>
          </ac:inkMkLst>
        </pc:inkChg>
        <pc:inkChg chg="add del mod">
          <ac:chgData name="Tiago Cabrita" userId="73b53a8c-2bb9-4da5-a364-e007df88e79a" providerId="ADAL" clId="{5E6B4564-8521-4866-BC65-9E973C5C4908}" dt="2023-07-17T23:32:07.809" v="124"/>
          <ac:inkMkLst>
            <pc:docMk/>
            <pc:sldMk cId="586216743" sldId="376"/>
            <ac:inkMk id="39" creationId="{382A2321-868E-CFF0-A9C6-80E0305F60F6}"/>
          </ac:inkMkLst>
        </pc:inkChg>
        <pc:inkChg chg="add mod">
          <ac:chgData name="Tiago Cabrita" userId="73b53a8c-2bb9-4da5-a364-e007df88e79a" providerId="ADAL" clId="{5E6B4564-8521-4866-BC65-9E973C5C4908}" dt="2023-07-17T23:32:42.269" v="156"/>
          <ac:inkMkLst>
            <pc:docMk/>
            <pc:sldMk cId="586216743" sldId="376"/>
            <ac:inkMk id="41" creationId="{51741241-9B91-35DF-4AE0-15729B7A94EC}"/>
          </ac:inkMkLst>
        </pc:inkChg>
        <pc:inkChg chg="add mod">
          <ac:chgData name="Tiago Cabrita" userId="73b53a8c-2bb9-4da5-a364-e007df88e79a" providerId="ADAL" clId="{5E6B4564-8521-4866-BC65-9E973C5C4908}" dt="2023-07-17T23:32:42.269" v="156"/>
          <ac:inkMkLst>
            <pc:docMk/>
            <pc:sldMk cId="586216743" sldId="376"/>
            <ac:inkMk id="42" creationId="{65EBD7EB-9577-B416-ABF1-6C7EBD0A7E38}"/>
          </ac:inkMkLst>
        </pc:inkChg>
        <pc:inkChg chg="add mod">
          <ac:chgData name="Tiago Cabrita" userId="73b53a8c-2bb9-4da5-a364-e007df88e79a" providerId="ADAL" clId="{5E6B4564-8521-4866-BC65-9E973C5C4908}" dt="2023-07-17T23:32:42.269" v="156"/>
          <ac:inkMkLst>
            <pc:docMk/>
            <pc:sldMk cId="586216743" sldId="376"/>
            <ac:inkMk id="43" creationId="{14B38335-EEB1-6320-67B7-60F76CD6EEB5}"/>
          </ac:inkMkLst>
        </pc:inkChg>
        <pc:inkChg chg="add mod">
          <ac:chgData name="Tiago Cabrita" userId="73b53a8c-2bb9-4da5-a364-e007df88e79a" providerId="ADAL" clId="{5E6B4564-8521-4866-BC65-9E973C5C4908}" dt="2023-07-17T23:32:42.269" v="156"/>
          <ac:inkMkLst>
            <pc:docMk/>
            <pc:sldMk cId="586216743" sldId="376"/>
            <ac:inkMk id="44" creationId="{436CF5E9-D974-C18D-3567-C97EB8129EC7}"/>
          </ac:inkMkLst>
        </pc:inkChg>
        <pc:inkChg chg="add mod">
          <ac:chgData name="Tiago Cabrita" userId="73b53a8c-2bb9-4da5-a364-e007df88e79a" providerId="ADAL" clId="{5E6B4564-8521-4866-BC65-9E973C5C4908}" dt="2023-07-17T23:32:42.269" v="156"/>
          <ac:inkMkLst>
            <pc:docMk/>
            <pc:sldMk cId="586216743" sldId="376"/>
            <ac:inkMk id="45" creationId="{B102D4F4-3F0D-AAF3-44E1-ACB6D101532D}"/>
          </ac:inkMkLst>
        </pc:inkChg>
        <pc:inkChg chg="add mod">
          <ac:chgData name="Tiago Cabrita" userId="73b53a8c-2bb9-4da5-a364-e007df88e79a" providerId="ADAL" clId="{5E6B4564-8521-4866-BC65-9E973C5C4908}" dt="2023-07-17T23:32:42.269" v="156"/>
          <ac:inkMkLst>
            <pc:docMk/>
            <pc:sldMk cId="586216743" sldId="376"/>
            <ac:inkMk id="46" creationId="{18BF1D96-0757-D3B2-D0E9-6F3F6145ECB8}"/>
          </ac:inkMkLst>
        </pc:inkChg>
        <pc:inkChg chg="add mod">
          <ac:chgData name="Tiago Cabrita" userId="73b53a8c-2bb9-4da5-a364-e007df88e79a" providerId="ADAL" clId="{5E6B4564-8521-4866-BC65-9E973C5C4908}" dt="2023-07-17T23:32:42.269" v="156"/>
          <ac:inkMkLst>
            <pc:docMk/>
            <pc:sldMk cId="586216743" sldId="376"/>
            <ac:inkMk id="48" creationId="{0FBC9063-7927-9FA1-0F98-DEC4E44212AA}"/>
          </ac:inkMkLst>
        </pc:inkChg>
        <pc:inkChg chg="add mod">
          <ac:chgData name="Tiago Cabrita" userId="73b53a8c-2bb9-4da5-a364-e007df88e79a" providerId="ADAL" clId="{5E6B4564-8521-4866-BC65-9E973C5C4908}" dt="2023-07-17T23:32:42.269" v="156"/>
          <ac:inkMkLst>
            <pc:docMk/>
            <pc:sldMk cId="586216743" sldId="376"/>
            <ac:inkMk id="49" creationId="{8B71F34B-FBF9-BD96-AD6B-E03A6B1E2260}"/>
          </ac:inkMkLst>
        </pc:inkChg>
        <pc:inkChg chg="add mod">
          <ac:chgData name="Tiago Cabrita" userId="73b53a8c-2bb9-4da5-a364-e007df88e79a" providerId="ADAL" clId="{5E6B4564-8521-4866-BC65-9E973C5C4908}" dt="2023-07-17T23:32:42.269" v="156"/>
          <ac:inkMkLst>
            <pc:docMk/>
            <pc:sldMk cId="586216743" sldId="376"/>
            <ac:inkMk id="50" creationId="{F8C57272-B49D-96A7-E21E-CF7FCF7E97C1}"/>
          </ac:inkMkLst>
        </pc:inkChg>
        <pc:inkChg chg="add mod">
          <ac:chgData name="Tiago Cabrita" userId="73b53a8c-2bb9-4da5-a364-e007df88e79a" providerId="ADAL" clId="{5E6B4564-8521-4866-BC65-9E973C5C4908}" dt="2023-07-17T23:32:42.269" v="156"/>
          <ac:inkMkLst>
            <pc:docMk/>
            <pc:sldMk cId="586216743" sldId="376"/>
            <ac:inkMk id="51" creationId="{63B06C38-E07F-0FF8-5310-21307B4ECCCD}"/>
          </ac:inkMkLst>
        </pc:inkChg>
        <pc:inkChg chg="add mod">
          <ac:chgData name="Tiago Cabrita" userId="73b53a8c-2bb9-4da5-a364-e007df88e79a" providerId="ADAL" clId="{5E6B4564-8521-4866-BC65-9E973C5C4908}" dt="2023-07-17T23:32:31.671" v="148"/>
          <ac:inkMkLst>
            <pc:docMk/>
            <pc:sldMk cId="586216743" sldId="376"/>
            <ac:inkMk id="53" creationId="{35BA0584-DBE5-94C5-F1B5-5B1393903C8F}"/>
          </ac:inkMkLst>
        </pc:inkChg>
        <pc:inkChg chg="add mod">
          <ac:chgData name="Tiago Cabrita" userId="73b53a8c-2bb9-4da5-a364-e007df88e79a" providerId="ADAL" clId="{5E6B4564-8521-4866-BC65-9E973C5C4908}" dt="2023-07-17T23:32:42.269" v="156"/>
          <ac:inkMkLst>
            <pc:docMk/>
            <pc:sldMk cId="586216743" sldId="376"/>
            <ac:inkMk id="55" creationId="{C94124A3-47D8-2334-A122-E3B59C356F08}"/>
          </ac:inkMkLst>
        </pc:inkChg>
        <pc:inkChg chg="add mod">
          <ac:chgData name="Tiago Cabrita" userId="73b53a8c-2bb9-4da5-a364-e007df88e79a" providerId="ADAL" clId="{5E6B4564-8521-4866-BC65-9E973C5C4908}" dt="2023-07-17T23:32:42.269" v="156"/>
          <ac:inkMkLst>
            <pc:docMk/>
            <pc:sldMk cId="586216743" sldId="376"/>
            <ac:inkMk id="56" creationId="{3DD4E3C2-B706-5FE5-285B-8AFED686F392}"/>
          </ac:inkMkLst>
        </pc:inkChg>
        <pc:inkChg chg="add mod">
          <ac:chgData name="Tiago Cabrita" userId="73b53a8c-2bb9-4da5-a364-e007df88e79a" providerId="ADAL" clId="{5E6B4564-8521-4866-BC65-9E973C5C4908}" dt="2023-07-17T23:32:42.269" v="156"/>
          <ac:inkMkLst>
            <pc:docMk/>
            <pc:sldMk cId="586216743" sldId="376"/>
            <ac:inkMk id="57" creationId="{A76A1AB6-0407-9236-417D-A39B61A6DE92}"/>
          </ac:inkMkLst>
        </pc:inkChg>
        <pc:inkChg chg="add mod">
          <ac:chgData name="Tiago Cabrita" userId="73b53a8c-2bb9-4da5-a364-e007df88e79a" providerId="ADAL" clId="{5E6B4564-8521-4866-BC65-9E973C5C4908}" dt="2023-07-17T23:32:42.269" v="156"/>
          <ac:inkMkLst>
            <pc:docMk/>
            <pc:sldMk cId="586216743" sldId="376"/>
            <ac:inkMk id="58" creationId="{71301526-FDB9-1D00-62A2-4FC5F669273E}"/>
          </ac:inkMkLst>
        </pc:inkChg>
        <pc:inkChg chg="add mod">
          <ac:chgData name="Tiago Cabrita" userId="73b53a8c-2bb9-4da5-a364-e007df88e79a" providerId="ADAL" clId="{5E6B4564-8521-4866-BC65-9E973C5C4908}" dt="2023-07-17T23:32:42.269" v="156"/>
          <ac:inkMkLst>
            <pc:docMk/>
            <pc:sldMk cId="586216743" sldId="376"/>
            <ac:inkMk id="59" creationId="{02E4A75E-58A4-FA7D-B146-C50E00E139CB}"/>
          </ac:inkMkLst>
        </pc:inkChg>
        <pc:inkChg chg="add mod">
          <ac:chgData name="Tiago Cabrita" userId="73b53a8c-2bb9-4da5-a364-e007df88e79a" providerId="ADAL" clId="{5E6B4564-8521-4866-BC65-9E973C5C4908}" dt="2023-07-17T23:32:42.269" v="156"/>
          <ac:inkMkLst>
            <pc:docMk/>
            <pc:sldMk cId="586216743" sldId="376"/>
            <ac:inkMk id="60" creationId="{DADFF805-35CD-4EC5-893A-4DCD3CEC5A29}"/>
          </ac:inkMkLst>
        </pc:inkChg>
        <pc:inkChg chg="add mod">
          <ac:chgData name="Tiago Cabrita" userId="73b53a8c-2bb9-4da5-a364-e007df88e79a" providerId="ADAL" clId="{5E6B4564-8521-4866-BC65-9E973C5C4908}" dt="2023-07-17T23:32:42.269" v="156"/>
          <ac:inkMkLst>
            <pc:docMk/>
            <pc:sldMk cId="586216743" sldId="376"/>
            <ac:inkMk id="63" creationId="{89293C73-34BA-0247-607F-D0DCD6FFBB04}"/>
          </ac:inkMkLst>
        </pc:inkChg>
        <pc:inkChg chg="add mod">
          <ac:chgData name="Tiago Cabrita" userId="73b53a8c-2bb9-4da5-a364-e007df88e79a" providerId="ADAL" clId="{5E6B4564-8521-4866-BC65-9E973C5C4908}" dt="2023-07-17T23:32:42.269" v="156"/>
          <ac:inkMkLst>
            <pc:docMk/>
            <pc:sldMk cId="586216743" sldId="376"/>
            <ac:inkMk id="769" creationId="{6F57233F-555B-087A-1B4C-90FA98412FC1}"/>
          </ac:inkMkLst>
        </pc:inkChg>
        <pc:inkChg chg="add mod">
          <ac:chgData name="Tiago Cabrita" userId="73b53a8c-2bb9-4da5-a364-e007df88e79a" providerId="ADAL" clId="{5E6B4564-8521-4866-BC65-9E973C5C4908}" dt="2023-07-17T23:32:42.269" v="156"/>
          <ac:inkMkLst>
            <pc:docMk/>
            <pc:sldMk cId="586216743" sldId="376"/>
            <ac:inkMk id="770" creationId="{0E12934A-C136-20C0-637D-DC2AAFEA0A25}"/>
          </ac:inkMkLst>
        </pc:inkChg>
        <pc:inkChg chg="add mod">
          <ac:chgData name="Tiago Cabrita" userId="73b53a8c-2bb9-4da5-a364-e007df88e79a" providerId="ADAL" clId="{5E6B4564-8521-4866-BC65-9E973C5C4908}" dt="2023-07-17T23:32:42.269" v="156"/>
          <ac:inkMkLst>
            <pc:docMk/>
            <pc:sldMk cId="586216743" sldId="376"/>
            <ac:inkMk id="771" creationId="{EE919402-3842-556E-E170-624B30721924}"/>
          </ac:inkMkLst>
        </pc:inkChg>
        <pc:inkChg chg="add mod">
          <ac:chgData name="Tiago Cabrita" userId="73b53a8c-2bb9-4da5-a364-e007df88e79a" providerId="ADAL" clId="{5E6B4564-8521-4866-BC65-9E973C5C4908}" dt="2023-07-17T23:32:42.269" v="156"/>
          <ac:inkMkLst>
            <pc:docMk/>
            <pc:sldMk cId="586216743" sldId="376"/>
            <ac:inkMk id="773" creationId="{3C067266-5B6D-43A2-0F6B-06DEF8E52A9A}"/>
          </ac:inkMkLst>
        </pc:inkChg>
      </pc:sldChg>
      <pc:sldChg chg="modSp mod">
        <pc:chgData name="Tiago Cabrita" userId="73b53a8c-2bb9-4da5-a364-e007df88e79a" providerId="ADAL" clId="{5E6B4564-8521-4866-BC65-9E973C5C4908}" dt="2023-07-17T23:30:19.892" v="85" actId="20577"/>
        <pc:sldMkLst>
          <pc:docMk/>
          <pc:sldMk cId="2364955128" sldId="377"/>
        </pc:sldMkLst>
        <pc:spChg chg="mod">
          <ac:chgData name="Tiago Cabrita" userId="73b53a8c-2bb9-4da5-a364-e007df88e79a" providerId="ADAL" clId="{5E6B4564-8521-4866-BC65-9E973C5C4908}" dt="2023-07-17T23:30:19.892" v="85" actId="20577"/>
          <ac:spMkLst>
            <pc:docMk/>
            <pc:sldMk cId="2364955128" sldId="377"/>
            <ac:spMk id="791" creationId="{00000000-0000-0000-0000-000000000000}"/>
          </ac:spMkLst>
        </pc:spChg>
      </pc:sldChg>
    </pc:docChg>
  </pc:docChgLst>
  <pc:docChgLst>
    <pc:chgData name="Tiago Miguel Andrade Cabrita" userId="73b53a8c-2bb9-4da5-a364-e007df88e79a" providerId="ADAL" clId="{5E6B4564-8521-4866-BC65-9E973C5C4908}"/>
    <pc:docChg chg="undo custSel addSld delSld modSld sldOrd">
      <pc:chgData name="Tiago Miguel Andrade Cabrita" userId="73b53a8c-2bb9-4da5-a364-e007df88e79a" providerId="ADAL" clId="{5E6B4564-8521-4866-BC65-9E973C5C4908}" dt="2023-07-05T00:03:51.034" v="2031" actId="20577"/>
      <pc:docMkLst>
        <pc:docMk/>
      </pc:docMkLst>
      <pc:sldChg chg="modSp mod">
        <pc:chgData name="Tiago Miguel Andrade Cabrita" userId="73b53a8c-2bb9-4da5-a364-e007df88e79a" providerId="ADAL" clId="{5E6B4564-8521-4866-BC65-9E973C5C4908}" dt="2023-07-04T23:46:21.301" v="1675" actId="1076"/>
        <pc:sldMkLst>
          <pc:docMk/>
          <pc:sldMk cId="0" sldId="259"/>
        </pc:sldMkLst>
        <pc:spChg chg="mod">
          <ac:chgData name="Tiago Miguel Andrade Cabrita" userId="73b53a8c-2bb9-4da5-a364-e007df88e79a" providerId="ADAL" clId="{5E6B4564-8521-4866-BC65-9E973C5C4908}" dt="2023-07-04T23:12:56.026" v="730" actId="13926"/>
          <ac:spMkLst>
            <pc:docMk/>
            <pc:sldMk cId="0" sldId="259"/>
            <ac:spMk id="350" creationId="{00000000-0000-0000-0000-000000000000}"/>
          </ac:spMkLst>
        </pc:spChg>
        <pc:spChg chg="mod">
          <ac:chgData name="Tiago Miguel Andrade Cabrita" userId="73b53a8c-2bb9-4da5-a364-e007df88e79a" providerId="ADAL" clId="{5E6B4564-8521-4866-BC65-9E973C5C4908}" dt="2023-07-04T23:46:21.301" v="1675" actId="1076"/>
          <ac:spMkLst>
            <pc:docMk/>
            <pc:sldMk cId="0" sldId="259"/>
            <ac:spMk id="353" creationId="{00000000-0000-0000-0000-000000000000}"/>
          </ac:spMkLst>
        </pc:spChg>
        <pc:spChg chg="mod">
          <ac:chgData name="Tiago Miguel Andrade Cabrita" userId="73b53a8c-2bb9-4da5-a364-e007df88e79a" providerId="ADAL" clId="{5E6B4564-8521-4866-BC65-9E973C5C4908}" dt="2023-07-04T23:29:04.843" v="1267" actId="1076"/>
          <ac:spMkLst>
            <pc:docMk/>
            <pc:sldMk cId="0" sldId="259"/>
            <ac:spMk id="356" creationId="{00000000-0000-0000-0000-000000000000}"/>
          </ac:spMkLst>
        </pc:spChg>
        <pc:spChg chg="mod">
          <ac:chgData name="Tiago Miguel Andrade Cabrita" userId="73b53a8c-2bb9-4da5-a364-e007df88e79a" providerId="ADAL" clId="{5E6B4564-8521-4866-BC65-9E973C5C4908}" dt="2023-07-04T23:28:45.939" v="1265" actId="1076"/>
          <ac:spMkLst>
            <pc:docMk/>
            <pc:sldMk cId="0" sldId="259"/>
            <ac:spMk id="359" creationId="{00000000-0000-0000-0000-000000000000}"/>
          </ac:spMkLst>
        </pc:spChg>
      </pc:sldChg>
      <pc:sldChg chg="modSp mod">
        <pc:chgData name="Tiago Miguel Andrade Cabrita" userId="73b53a8c-2bb9-4da5-a364-e007df88e79a" providerId="ADAL" clId="{5E6B4564-8521-4866-BC65-9E973C5C4908}" dt="2023-07-04T23:13:00.591" v="731"/>
        <pc:sldMkLst>
          <pc:docMk/>
          <pc:sldMk cId="0" sldId="260"/>
        </pc:sldMkLst>
        <pc:spChg chg="mod">
          <ac:chgData name="Tiago Miguel Andrade Cabrita" userId="73b53a8c-2bb9-4da5-a364-e007df88e79a" providerId="ADAL" clId="{5E6B4564-8521-4866-BC65-9E973C5C4908}" dt="2023-07-04T23:13:00.591" v="731"/>
          <ac:spMkLst>
            <pc:docMk/>
            <pc:sldMk cId="0" sldId="260"/>
            <ac:spMk id="377" creationId="{00000000-0000-0000-0000-000000000000}"/>
          </ac:spMkLst>
        </pc:spChg>
      </pc:sldChg>
      <pc:sldChg chg="modSp mod">
        <pc:chgData name="Tiago Miguel Andrade Cabrita" userId="73b53a8c-2bb9-4da5-a364-e007df88e79a" providerId="ADAL" clId="{5E6B4564-8521-4866-BC65-9E973C5C4908}" dt="2023-07-04T23:13:05.022" v="732"/>
        <pc:sldMkLst>
          <pc:docMk/>
          <pc:sldMk cId="0" sldId="262"/>
        </pc:sldMkLst>
        <pc:spChg chg="mod">
          <ac:chgData name="Tiago Miguel Andrade Cabrita" userId="73b53a8c-2bb9-4da5-a364-e007df88e79a" providerId="ADAL" clId="{5E6B4564-8521-4866-BC65-9E973C5C4908}" dt="2023-07-04T23:11:08.543" v="680" actId="20577"/>
          <ac:spMkLst>
            <pc:docMk/>
            <pc:sldMk cId="0" sldId="262"/>
            <ac:spMk id="396" creationId="{00000000-0000-0000-0000-000000000000}"/>
          </ac:spMkLst>
        </pc:spChg>
        <pc:spChg chg="mod">
          <ac:chgData name="Tiago Miguel Andrade Cabrita" userId="73b53a8c-2bb9-4da5-a364-e007df88e79a" providerId="ADAL" clId="{5E6B4564-8521-4866-BC65-9E973C5C4908}" dt="2023-07-04T23:13:05.022" v="732"/>
          <ac:spMkLst>
            <pc:docMk/>
            <pc:sldMk cId="0" sldId="262"/>
            <ac:spMk id="399" creationId="{00000000-0000-0000-0000-000000000000}"/>
          </ac:spMkLst>
        </pc:spChg>
      </pc:sldChg>
      <pc:sldChg chg="modSp mod">
        <pc:chgData name="Tiago Miguel Andrade Cabrita" userId="73b53a8c-2bb9-4da5-a364-e007df88e79a" providerId="ADAL" clId="{5E6B4564-8521-4866-BC65-9E973C5C4908}" dt="2023-07-04T23:13:36.079" v="744"/>
        <pc:sldMkLst>
          <pc:docMk/>
          <pc:sldMk cId="0" sldId="274"/>
        </pc:sldMkLst>
        <pc:spChg chg="mod">
          <ac:chgData name="Tiago Miguel Andrade Cabrita" userId="73b53a8c-2bb9-4da5-a364-e007df88e79a" providerId="ADAL" clId="{5E6B4564-8521-4866-BC65-9E973C5C4908}" dt="2023-07-04T23:13:36.079" v="744"/>
          <ac:spMkLst>
            <pc:docMk/>
            <pc:sldMk cId="0" sldId="274"/>
            <ac:spMk id="776" creationId="{00000000-0000-0000-0000-000000000000}"/>
          </ac:spMkLst>
        </pc:spChg>
      </pc:sldChg>
      <pc:sldChg chg="modSp mod">
        <pc:chgData name="Tiago Miguel Andrade Cabrita" userId="73b53a8c-2bb9-4da5-a364-e007df88e79a" providerId="ADAL" clId="{5E6B4564-8521-4866-BC65-9E973C5C4908}" dt="2023-07-04T23:13:25.667" v="743" actId="6549"/>
        <pc:sldMkLst>
          <pc:docMk/>
          <pc:sldMk cId="0" sldId="275"/>
        </pc:sldMkLst>
        <pc:spChg chg="mod">
          <ac:chgData name="Tiago Miguel Andrade Cabrita" userId="73b53a8c-2bb9-4da5-a364-e007df88e79a" providerId="ADAL" clId="{5E6B4564-8521-4866-BC65-9E973C5C4908}" dt="2023-07-04T21:47:44.201" v="231" actId="1076"/>
          <ac:spMkLst>
            <pc:docMk/>
            <pc:sldMk cId="0" sldId="275"/>
            <ac:spMk id="788" creationId="{00000000-0000-0000-0000-000000000000}"/>
          </ac:spMkLst>
        </pc:spChg>
        <pc:spChg chg="mod">
          <ac:chgData name="Tiago Miguel Andrade Cabrita" userId="73b53a8c-2bb9-4da5-a364-e007df88e79a" providerId="ADAL" clId="{5E6B4564-8521-4866-BC65-9E973C5C4908}" dt="2023-07-04T23:13:23.751" v="741"/>
          <ac:spMkLst>
            <pc:docMk/>
            <pc:sldMk cId="0" sldId="275"/>
            <ac:spMk id="789" creationId="{00000000-0000-0000-0000-000000000000}"/>
          </ac:spMkLst>
        </pc:spChg>
        <pc:spChg chg="mod">
          <ac:chgData name="Tiago Miguel Andrade Cabrita" userId="73b53a8c-2bb9-4da5-a364-e007df88e79a" providerId="ADAL" clId="{5E6B4564-8521-4866-BC65-9E973C5C4908}" dt="2023-07-04T23:13:25.667" v="743" actId="6549"/>
          <ac:spMkLst>
            <pc:docMk/>
            <pc:sldMk cId="0" sldId="275"/>
            <ac:spMk id="790" creationId="{00000000-0000-0000-0000-000000000000}"/>
          </ac:spMkLst>
        </pc:spChg>
        <pc:spChg chg="mod">
          <ac:chgData name="Tiago Miguel Andrade Cabrita" userId="73b53a8c-2bb9-4da5-a364-e007df88e79a" providerId="ADAL" clId="{5E6B4564-8521-4866-BC65-9E973C5C4908}" dt="2023-07-04T21:59:34.316" v="421" actId="114"/>
          <ac:spMkLst>
            <pc:docMk/>
            <pc:sldMk cId="0" sldId="275"/>
            <ac:spMk id="791" creationId="{00000000-0000-0000-0000-000000000000}"/>
          </ac:spMkLst>
        </pc:spChg>
      </pc:sldChg>
      <pc:sldChg chg="addSp delSp modSp mod">
        <pc:chgData name="Tiago Miguel Andrade Cabrita" userId="73b53a8c-2bb9-4da5-a364-e007df88e79a" providerId="ADAL" clId="{5E6B4564-8521-4866-BC65-9E973C5C4908}" dt="2023-07-04T23:46:59.990" v="1682" actId="14100"/>
        <pc:sldMkLst>
          <pc:docMk/>
          <pc:sldMk cId="0" sldId="279"/>
        </pc:sldMkLst>
        <pc:spChg chg="mod">
          <ac:chgData name="Tiago Miguel Andrade Cabrita" userId="73b53a8c-2bb9-4da5-a364-e007df88e79a" providerId="ADAL" clId="{5E6B4564-8521-4866-BC65-9E973C5C4908}" dt="2023-07-04T23:46:44.274" v="1678" actId="14100"/>
          <ac:spMkLst>
            <pc:docMk/>
            <pc:sldMk cId="0" sldId="279"/>
            <ac:spMk id="858" creationId="{00000000-0000-0000-0000-000000000000}"/>
          </ac:spMkLst>
        </pc:spChg>
        <pc:spChg chg="mod">
          <ac:chgData name="Tiago Miguel Andrade Cabrita" userId="73b53a8c-2bb9-4da5-a364-e007df88e79a" providerId="ADAL" clId="{5E6B4564-8521-4866-BC65-9E973C5C4908}" dt="2023-07-04T23:46:59.990" v="1682" actId="14100"/>
          <ac:spMkLst>
            <pc:docMk/>
            <pc:sldMk cId="0" sldId="279"/>
            <ac:spMk id="861" creationId="{00000000-0000-0000-0000-000000000000}"/>
          </ac:spMkLst>
        </pc:spChg>
        <pc:picChg chg="del">
          <ac:chgData name="Tiago Miguel Andrade Cabrita" userId="73b53a8c-2bb9-4da5-a364-e007df88e79a" providerId="ADAL" clId="{5E6B4564-8521-4866-BC65-9E973C5C4908}" dt="2023-07-04T23:30:34.947" v="1283" actId="478"/>
          <ac:picMkLst>
            <pc:docMk/>
            <pc:sldMk cId="0" sldId="279"/>
            <ac:picMk id="3" creationId="{99179D7B-F9C1-404B-81D7-29B8C05643CB}"/>
          </ac:picMkLst>
        </pc:picChg>
        <pc:picChg chg="add mod modCrop">
          <ac:chgData name="Tiago Miguel Andrade Cabrita" userId="73b53a8c-2bb9-4da5-a364-e007df88e79a" providerId="ADAL" clId="{5E6B4564-8521-4866-BC65-9E973C5C4908}" dt="2023-07-04T23:46:54.285" v="1680" actId="1076"/>
          <ac:picMkLst>
            <pc:docMk/>
            <pc:sldMk cId="0" sldId="279"/>
            <ac:picMk id="4" creationId="{085EC0CE-0126-49E2-423F-9027C61B64B1}"/>
          </ac:picMkLst>
        </pc:picChg>
      </pc:sldChg>
      <pc:sldChg chg="del">
        <pc:chgData name="Tiago Miguel Andrade Cabrita" userId="73b53a8c-2bb9-4da5-a364-e007df88e79a" providerId="ADAL" clId="{5E6B4564-8521-4866-BC65-9E973C5C4908}" dt="2023-07-04T23:31:44.467" v="1295" actId="47"/>
        <pc:sldMkLst>
          <pc:docMk/>
          <pc:sldMk cId="0" sldId="280"/>
        </pc:sldMkLst>
      </pc:sldChg>
      <pc:sldChg chg="del">
        <pc:chgData name="Tiago Miguel Andrade Cabrita" userId="73b53a8c-2bb9-4da5-a364-e007df88e79a" providerId="ADAL" clId="{5E6B4564-8521-4866-BC65-9E973C5C4908}" dt="2023-07-04T23:13:46.541" v="746" actId="47"/>
        <pc:sldMkLst>
          <pc:docMk/>
          <pc:sldMk cId="0" sldId="281"/>
        </pc:sldMkLst>
      </pc:sldChg>
      <pc:sldChg chg="del">
        <pc:chgData name="Tiago Miguel Andrade Cabrita" userId="73b53a8c-2bb9-4da5-a364-e007df88e79a" providerId="ADAL" clId="{5E6B4564-8521-4866-BC65-9E973C5C4908}" dt="2023-07-04T23:13:57.347" v="752" actId="47"/>
        <pc:sldMkLst>
          <pc:docMk/>
          <pc:sldMk cId="0" sldId="291"/>
        </pc:sldMkLst>
      </pc:sldChg>
      <pc:sldChg chg="add del">
        <pc:chgData name="Tiago Miguel Andrade Cabrita" userId="73b53a8c-2bb9-4da5-a364-e007df88e79a" providerId="ADAL" clId="{5E6B4564-8521-4866-BC65-9E973C5C4908}" dt="2023-07-04T23:35:50.594" v="1462" actId="47"/>
        <pc:sldMkLst>
          <pc:docMk/>
          <pc:sldMk cId="0" sldId="294"/>
        </pc:sldMkLst>
      </pc:sldChg>
      <pc:sldChg chg="del">
        <pc:chgData name="Tiago Miguel Andrade Cabrita" userId="73b53a8c-2bb9-4da5-a364-e007df88e79a" providerId="ADAL" clId="{5E6B4564-8521-4866-BC65-9E973C5C4908}" dt="2023-07-04T23:13:48.819" v="747" actId="47"/>
        <pc:sldMkLst>
          <pc:docMk/>
          <pc:sldMk cId="242789654" sldId="316"/>
        </pc:sldMkLst>
      </pc:sldChg>
      <pc:sldChg chg="del">
        <pc:chgData name="Tiago Miguel Andrade Cabrita" userId="73b53a8c-2bb9-4da5-a364-e007df88e79a" providerId="ADAL" clId="{5E6B4564-8521-4866-BC65-9E973C5C4908}" dt="2023-07-04T23:13:54.547" v="749" actId="47"/>
        <pc:sldMkLst>
          <pc:docMk/>
          <pc:sldMk cId="707785547" sldId="317"/>
        </pc:sldMkLst>
      </pc:sldChg>
      <pc:sldChg chg="del">
        <pc:chgData name="Tiago Miguel Andrade Cabrita" userId="73b53a8c-2bb9-4da5-a364-e007df88e79a" providerId="ADAL" clId="{5E6B4564-8521-4866-BC65-9E973C5C4908}" dt="2023-07-04T23:13:56.625" v="751" actId="47"/>
        <pc:sldMkLst>
          <pc:docMk/>
          <pc:sldMk cId="4025188670" sldId="318"/>
        </pc:sldMkLst>
      </pc:sldChg>
      <pc:sldChg chg="del">
        <pc:chgData name="Tiago Miguel Andrade Cabrita" userId="73b53a8c-2bb9-4da5-a364-e007df88e79a" providerId="ADAL" clId="{5E6B4564-8521-4866-BC65-9E973C5C4908}" dt="2023-07-04T23:31:46.566" v="1296" actId="47"/>
        <pc:sldMkLst>
          <pc:docMk/>
          <pc:sldMk cId="2132553573" sldId="321"/>
        </pc:sldMkLst>
      </pc:sldChg>
      <pc:sldChg chg="modSp add del mod">
        <pc:chgData name="Tiago Miguel Andrade Cabrita" userId="73b53a8c-2bb9-4da5-a364-e007df88e79a" providerId="ADAL" clId="{5E6B4564-8521-4866-BC65-9E973C5C4908}" dt="2023-07-05T00:02:20.736" v="1987" actId="14100"/>
        <pc:sldMkLst>
          <pc:docMk/>
          <pc:sldMk cId="3278040085" sldId="322"/>
        </pc:sldMkLst>
        <pc:spChg chg="mod">
          <ac:chgData name="Tiago Miguel Andrade Cabrita" userId="73b53a8c-2bb9-4da5-a364-e007df88e79a" providerId="ADAL" clId="{5E6B4564-8521-4866-BC65-9E973C5C4908}" dt="2023-07-05T00:00:19.589" v="1939" actId="20577"/>
          <ac:spMkLst>
            <pc:docMk/>
            <pc:sldMk cId="3278040085" sldId="322"/>
            <ac:spMk id="776" creationId="{00000000-0000-0000-0000-000000000000}"/>
          </ac:spMkLst>
        </pc:spChg>
        <pc:spChg chg="mod">
          <ac:chgData name="Tiago Miguel Andrade Cabrita" userId="73b53a8c-2bb9-4da5-a364-e007df88e79a" providerId="ADAL" clId="{5E6B4564-8521-4866-BC65-9E973C5C4908}" dt="2023-07-05T00:02:20.736" v="1987" actId="14100"/>
          <ac:spMkLst>
            <pc:docMk/>
            <pc:sldMk cId="3278040085" sldId="322"/>
            <ac:spMk id="778" creationId="{00000000-0000-0000-0000-000000000000}"/>
          </ac:spMkLst>
        </pc:spChg>
        <pc:picChg chg="mod">
          <ac:chgData name="Tiago Miguel Andrade Cabrita" userId="73b53a8c-2bb9-4da5-a364-e007df88e79a" providerId="ADAL" clId="{5E6B4564-8521-4866-BC65-9E973C5C4908}" dt="2023-07-05T00:02:15.884" v="1986" actId="1076"/>
          <ac:picMkLst>
            <pc:docMk/>
            <pc:sldMk cId="3278040085" sldId="322"/>
            <ac:picMk id="3" creationId="{CB621389-8E18-46A9-8B0E-3FC3D9471064}"/>
          </ac:picMkLst>
        </pc:picChg>
      </pc:sldChg>
      <pc:sldChg chg="modSp del mod">
        <pc:chgData name="Tiago Miguel Andrade Cabrita" userId="73b53a8c-2bb9-4da5-a364-e007df88e79a" providerId="ADAL" clId="{5E6B4564-8521-4866-BC65-9E973C5C4908}" dt="2023-07-04T23:37:37.275" v="1478" actId="47"/>
        <pc:sldMkLst>
          <pc:docMk/>
          <pc:sldMk cId="710867057" sldId="323"/>
        </pc:sldMkLst>
        <pc:spChg chg="mod">
          <ac:chgData name="Tiago Miguel Andrade Cabrita" userId="73b53a8c-2bb9-4da5-a364-e007df88e79a" providerId="ADAL" clId="{5E6B4564-8521-4866-BC65-9E973C5C4908}" dt="2023-07-04T23:32:20.368" v="1299"/>
          <ac:spMkLst>
            <pc:docMk/>
            <pc:sldMk cId="710867057" sldId="323"/>
            <ac:spMk id="789" creationId="{00000000-0000-0000-0000-000000000000}"/>
          </ac:spMkLst>
        </pc:spChg>
      </pc:sldChg>
      <pc:sldChg chg="del">
        <pc:chgData name="Tiago Miguel Andrade Cabrita" userId="73b53a8c-2bb9-4da5-a364-e007df88e79a" providerId="ADAL" clId="{5E6B4564-8521-4866-BC65-9E973C5C4908}" dt="2023-07-04T23:37:38.451" v="1479" actId="47"/>
        <pc:sldMkLst>
          <pc:docMk/>
          <pc:sldMk cId="110748005" sldId="324"/>
        </pc:sldMkLst>
      </pc:sldChg>
      <pc:sldChg chg="del">
        <pc:chgData name="Tiago Miguel Andrade Cabrita" userId="73b53a8c-2bb9-4da5-a364-e007df88e79a" providerId="ADAL" clId="{5E6B4564-8521-4866-BC65-9E973C5C4908}" dt="2023-07-04T23:37:42.259" v="1481" actId="47"/>
        <pc:sldMkLst>
          <pc:docMk/>
          <pc:sldMk cId="317302610" sldId="325"/>
        </pc:sldMkLst>
      </pc:sldChg>
      <pc:sldChg chg="del">
        <pc:chgData name="Tiago Miguel Andrade Cabrita" userId="73b53a8c-2bb9-4da5-a364-e007df88e79a" providerId="ADAL" clId="{5E6B4564-8521-4866-BC65-9E973C5C4908}" dt="2023-07-04T23:37:45.588" v="1482" actId="47"/>
        <pc:sldMkLst>
          <pc:docMk/>
          <pc:sldMk cId="1831701462" sldId="326"/>
        </pc:sldMkLst>
      </pc:sldChg>
      <pc:sldChg chg="del">
        <pc:chgData name="Tiago Miguel Andrade Cabrita" userId="73b53a8c-2bb9-4da5-a364-e007df88e79a" providerId="ADAL" clId="{5E6B4564-8521-4866-BC65-9E973C5C4908}" dt="2023-07-04T23:37:40.076" v="1480" actId="47"/>
        <pc:sldMkLst>
          <pc:docMk/>
          <pc:sldMk cId="1089269650" sldId="327"/>
        </pc:sldMkLst>
      </pc:sldChg>
      <pc:sldChg chg="modSp mod">
        <pc:chgData name="Tiago Miguel Andrade Cabrita" userId="73b53a8c-2bb9-4da5-a364-e007df88e79a" providerId="ADAL" clId="{5E6B4564-8521-4866-BC65-9E973C5C4908}" dt="2023-07-04T23:56:56.576" v="1823" actId="20577"/>
        <pc:sldMkLst>
          <pc:docMk/>
          <pc:sldMk cId="2974826166" sldId="329"/>
        </pc:sldMkLst>
        <pc:spChg chg="mod">
          <ac:chgData name="Tiago Miguel Andrade Cabrita" userId="73b53a8c-2bb9-4da5-a364-e007df88e79a" providerId="ADAL" clId="{5E6B4564-8521-4866-BC65-9E973C5C4908}" dt="2023-07-04T23:56:56.576" v="1823" actId="20577"/>
          <ac:spMkLst>
            <pc:docMk/>
            <pc:sldMk cId="2974826166" sldId="329"/>
            <ac:spMk id="789" creationId="{00000000-0000-0000-0000-000000000000}"/>
          </ac:spMkLst>
        </pc:spChg>
      </pc:sldChg>
      <pc:sldChg chg="del">
        <pc:chgData name="Tiago Miguel Andrade Cabrita" userId="73b53a8c-2bb9-4da5-a364-e007df88e79a" providerId="ADAL" clId="{5E6B4564-8521-4866-BC65-9E973C5C4908}" dt="2023-07-04T23:57:21.990" v="1841" actId="47"/>
        <pc:sldMkLst>
          <pc:docMk/>
          <pc:sldMk cId="2131410786" sldId="330"/>
        </pc:sldMkLst>
      </pc:sldChg>
      <pc:sldChg chg="del">
        <pc:chgData name="Tiago Miguel Andrade Cabrita" userId="73b53a8c-2bb9-4da5-a364-e007df88e79a" providerId="ADAL" clId="{5E6B4564-8521-4866-BC65-9E973C5C4908}" dt="2023-07-04T23:57:21.022" v="1840" actId="47"/>
        <pc:sldMkLst>
          <pc:docMk/>
          <pc:sldMk cId="3710850915" sldId="331"/>
        </pc:sldMkLst>
      </pc:sldChg>
      <pc:sldChg chg="del">
        <pc:chgData name="Tiago Miguel Andrade Cabrita" userId="73b53a8c-2bb9-4da5-a364-e007df88e79a" providerId="ADAL" clId="{5E6B4564-8521-4866-BC65-9E973C5C4908}" dt="2023-07-04T23:57:20.046" v="1839" actId="47"/>
        <pc:sldMkLst>
          <pc:docMk/>
          <pc:sldMk cId="933868580" sldId="332"/>
        </pc:sldMkLst>
      </pc:sldChg>
      <pc:sldChg chg="modSp mod ord">
        <pc:chgData name="Tiago Miguel Andrade Cabrita" userId="73b53a8c-2bb9-4da5-a364-e007df88e79a" providerId="ADAL" clId="{5E6B4564-8521-4866-BC65-9E973C5C4908}" dt="2023-07-04T23:57:34.340" v="1845"/>
        <pc:sldMkLst>
          <pc:docMk/>
          <pc:sldMk cId="3284508951" sldId="333"/>
        </pc:sldMkLst>
        <pc:spChg chg="mod">
          <ac:chgData name="Tiago Miguel Andrade Cabrita" userId="73b53a8c-2bb9-4da5-a364-e007df88e79a" providerId="ADAL" clId="{5E6B4564-8521-4866-BC65-9E973C5C4908}" dt="2023-07-04T23:39:58.634" v="1493" actId="14100"/>
          <ac:spMkLst>
            <pc:docMk/>
            <pc:sldMk cId="3284508951" sldId="333"/>
            <ac:spMk id="788" creationId="{00000000-0000-0000-0000-000000000000}"/>
          </ac:spMkLst>
        </pc:spChg>
        <pc:spChg chg="mod">
          <ac:chgData name="Tiago Miguel Andrade Cabrita" userId="73b53a8c-2bb9-4da5-a364-e007df88e79a" providerId="ADAL" clId="{5E6B4564-8521-4866-BC65-9E973C5C4908}" dt="2023-07-04T23:57:34.340" v="1845"/>
          <ac:spMkLst>
            <pc:docMk/>
            <pc:sldMk cId="3284508951" sldId="333"/>
            <ac:spMk id="789" creationId="{00000000-0000-0000-0000-000000000000}"/>
          </ac:spMkLst>
        </pc:spChg>
        <pc:spChg chg="mod">
          <ac:chgData name="Tiago Miguel Andrade Cabrita" userId="73b53a8c-2bb9-4da5-a364-e007df88e79a" providerId="ADAL" clId="{5E6B4564-8521-4866-BC65-9E973C5C4908}" dt="2023-07-04T23:40:48.001" v="1568" actId="20577"/>
          <ac:spMkLst>
            <pc:docMk/>
            <pc:sldMk cId="3284508951" sldId="333"/>
            <ac:spMk id="791" creationId="{00000000-0000-0000-0000-000000000000}"/>
          </ac:spMkLst>
        </pc:spChg>
        <pc:picChg chg="mod">
          <ac:chgData name="Tiago Miguel Andrade Cabrita" userId="73b53a8c-2bb9-4da5-a364-e007df88e79a" providerId="ADAL" clId="{5E6B4564-8521-4866-BC65-9E973C5C4908}" dt="2023-07-04T23:39:52.251" v="1491" actId="1076"/>
          <ac:picMkLst>
            <pc:docMk/>
            <pc:sldMk cId="3284508951" sldId="333"/>
            <ac:picMk id="11" creationId="{F916D2A8-0417-4E10-B60F-B448E493090A}"/>
          </ac:picMkLst>
        </pc:picChg>
      </pc:sldChg>
      <pc:sldChg chg="del">
        <pc:chgData name="Tiago Miguel Andrade Cabrita" userId="73b53a8c-2bb9-4da5-a364-e007df88e79a" providerId="ADAL" clId="{5E6B4564-8521-4866-BC65-9E973C5C4908}" dt="2023-07-04T23:38:20.300" v="1484" actId="47"/>
        <pc:sldMkLst>
          <pc:docMk/>
          <pc:sldMk cId="1394622458" sldId="334"/>
        </pc:sldMkLst>
      </pc:sldChg>
      <pc:sldChg chg="del">
        <pc:chgData name="Tiago Miguel Andrade Cabrita" userId="73b53a8c-2bb9-4da5-a364-e007df88e79a" providerId="ADAL" clId="{5E6B4564-8521-4866-BC65-9E973C5C4908}" dt="2023-07-04T23:38:23.141" v="1485" actId="47"/>
        <pc:sldMkLst>
          <pc:docMk/>
          <pc:sldMk cId="1210144477" sldId="335"/>
        </pc:sldMkLst>
      </pc:sldChg>
      <pc:sldChg chg="del">
        <pc:chgData name="Tiago Miguel Andrade Cabrita" userId="73b53a8c-2bb9-4da5-a364-e007df88e79a" providerId="ADAL" clId="{5E6B4564-8521-4866-BC65-9E973C5C4908}" dt="2023-07-04T23:13:56.020" v="750" actId="47"/>
        <pc:sldMkLst>
          <pc:docMk/>
          <pc:sldMk cId="517856089" sldId="336"/>
        </pc:sldMkLst>
      </pc:sldChg>
      <pc:sldChg chg="del">
        <pc:chgData name="Tiago Miguel Andrade Cabrita" userId="73b53a8c-2bb9-4da5-a364-e007df88e79a" providerId="ADAL" clId="{5E6B4564-8521-4866-BC65-9E973C5C4908}" dt="2023-07-05T00:00:08.530" v="1924" actId="47"/>
        <pc:sldMkLst>
          <pc:docMk/>
          <pc:sldMk cId="4081240857" sldId="337"/>
        </pc:sldMkLst>
      </pc:sldChg>
      <pc:sldChg chg="del">
        <pc:chgData name="Tiago Miguel Andrade Cabrita" userId="73b53a8c-2bb9-4da5-a364-e007df88e79a" providerId="ADAL" clId="{5E6B4564-8521-4866-BC65-9E973C5C4908}" dt="2023-07-04T23:38:48.557" v="1487" actId="47"/>
        <pc:sldMkLst>
          <pc:docMk/>
          <pc:sldMk cId="2843236937" sldId="339"/>
        </pc:sldMkLst>
      </pc:sldChg>
      <pc:sldChg chg="modSp mod">
        <pc:chgData name="Tiago Miguel Andrade Cabrita" userId="73b53a8c-2bb9-4da5-a364-e007df88e79a" providerId="ADAL" clId="{5E6B4564-8521-4866-BC65-9E973C5C4908}" dt="2023-07-04T23:48:50.796" v="1769" actId="20577"/>
        <pc:sldMkLst>
          <pc:docMk/>
          <pc:sldMk cId="915880323" sldId="340"/>
        </pc:sldMkLst>
        <pc:spChg chg="mod">
          <ac:chgData name="Tiago Miguel Andrade Cabrita" userId="73b53a8c-2bb9-4da5-a364-e007df88e79a" providerId="ADAL" clId="{5E6B4564-8521-4866-BC65-9E973C5C4908}" dt="2023-07-04T23:47:36.975" v="1690"/>
          <ac:spMkLst>
            <pc:docMk/>
            <pc:sldMk cId="915880323" sldId="340"/>
            <ac:spMk id="789" creationId="{00000000-0000-0000-0000-000000000000}"/>
          </ac:spMkLst>
        </pc:spChg>
        <pc:spChg chg="mod">
          <ac:chgData name="Tiago Miguel Andrade Cabrita" userId="73b53a8c-2bb9-4da5-a364-e007df88e79a" providerId="ADAL" clId="{5E6B4564-8521-4866-BC65-9E973C5C4908}" dt="2023-07-04T23:48:50.796" v="1769" actId="20577"/>
          <ac:spMkLst>
            <pc:docMk/>
            <pc:sldMk cId="915880323" sldId="340"/>
            <ac:spMk id="794" creationId="{00000000-0000-0000-0000-000000000000}"/>
          </ac:spMkLst>
        </pc:spChg>
      </pc:sldChg>
      <pc:sldChg chg="modSp mod">
        <pc:chgData name="Tiago Miguel Andrade Cabrita" userId="73b53a8c-2bb9-4da5-a364-e007df88e79a" providerId="ADAL" clId="{5E6B4564-8521-4866-BC65-9E973C5C4908}" dt="2023-07-04T23:56:51.176" v="1815" actId="20577"/>
        <pc:sldMkLst>
          <pc:docMk/>
          <pc:sldMk cId="1681659603" sldId="341"/>
        </pc:sldMkLst>
        <pc:spChg chg="mod">
          <ac:chgData name="Tiago Miguel Andrade Cabrita" userId="73b53a8c-2bb9-4da5-a364-e007df88e79a" providerId="ADAL" clId="{5E6B4564-8521-4866-BC65-9E973C5C4908}" dt="2023-07-04T23:56:51.176" v="1815" actId="20577"/>
          <ac:spMkLst>
            <pc:docMk/>
            <pc:sldMk cId="1681659603" sldId="341"/>
            <ac:spMk id="789" creationId="{00000000-0000-0000-0000-000000000000}"/>
          </ac:spMkLst>
        </pc:spChg>
        <pc:spChg chg="mod">
          <ac:chgData name="Tiago Miguel Andrade Cabrita" userId="73b53a8c-2bb9-4da5-a364-e007df88e79a" providerId="ADAL" clId="{5E6B4564-8521-4866-BC65-9E973C5C4908}" dt="2023-07-04T23:56:23.911" v="1809" actId="6549"/>
          <ac:spMkLst>
            <pc:docMk/>
            <pc:sldMk cId="1681659603" sldId="341"/>
            <ac:spMk id="794" creationId="{00000000-0000-0000-0000-000000000000}"/>
          </ac:spMkLst>
        </pc:spChg>
      </pc:sldChg>
      <pc:sldChg chg="del">
        <pc:chgData name="Tiago Miguel Andrade Cabrita" userId="73b53a8c-2bb9-4da5-a364-e007df88e79a" providerId="ADAL" clId="{5E6B4564-8521-4866-BC65-9E973C5C4908}" dt="2023-07-04T23:57:24.318" v="1842" actId="47"/>
        <pc:sldMkLst>
          <pc:docMk/>
          <pc:sldMk cId="3848559054" sldId="342"/>
        </pc:sldMkLst>
      </pc:sldChg>
      <pc:sldChg chg="del">
        <pc:chgData name="Tiago Miguel Andrade Cabrita" userId="73b53a8c-2bb9-4da5-a364-e007df88e79a" providerId="ADAL" clId="{5E6B4564-8521-4866-BC65-9E973C5C4908}" dt="2023-07-04T23:38:18.492" v="1483" actId="47"/>
        <pc:sldMkLst>
          <pc:docMk/>
          <pc:sldMk cId="1785563388" sldId="343"/>
        </pc:sldMkLst>
      </pc:sldChg>
      <pc:sldChg chg="modSp mod">
        <pc:chgData name="Tiago Miguel Andrade Cabrita" userId="73b53a8c-2bb9-4da5-a364-e007df88e79a" providerId="ADAL" clId="{5E6B4564-8521-4866-BC65-9E973C5C4908}" dt="2023-07-04T23:57:15.856" v="1838" actId="20577"/>
        <pc:sldMkLst>
          <pc:docMk/>
          <pc:sldMk cId="3176081490" sldId="344"/>
        </pc:sldMkLst>
        <pc:spChg chg="mod">
          <ac:chgData name="Tiago Miguel Andrade Cabrita" userId="73b53a8c-2bb9-4da5-a364-e007df88e79a" providerId="ADAL" clId="{5E6B4564-8521-4866-BC65-9E973C5C4908}" dt="2023-07-04T23:57:10.048" v="1826" actId="20577"/>
          <ac:spMkLst>
            <pc:docMk/>
            <pc:sldMk cId="3176081490" sldId="344"/>
            <ac:spMk id="789" creationId="{00000000-0000-0000-0000-000000000000}"/>
          </ac:spMkLst>
        </pc:spChg>
        <pc:spChg chg="mod">
          <ac:chgData name="Tiago Miguel Andrade Cabrita" userId="73b53a8c-2bb9-4da5-a364-e007df88e79a" providerId="ADAL" clId="{5E6B4564-8521-4866-BC65-9E973C5C4908}" dt="2023-07-04T23:57:15.856" v="1838" actId="20577"/>
          <ac:spMkLst>
            <pc:docMk/>
            <pc:sldMk cId="3176081490" sldId="344"/>
            <ac:spMk id="794" creationId="{00000000-0000-0000-0000-000000000000}"/>
          </ac:spMkLst>
        </pc:spChg>
      </pc:sldChg>
      <pc:sldChg chg="del">
        <pc:chgData name="Tiago Miguel Andrade Cabrita" userId="73b53a8c-2bb9-4da5-a364-e007df88e79a" providerId="ADAL" clId="{5E6B4564-8521-4866-BC65-9E973C5C4908}" dt="2023-07-04T23:38:27.638" v="1486" actId="47"/>
        <pc:sldMkLst>
          <pc:docMk/>
          <pc:sldMk cId="4192532569" sldId="345"/>
        </pc:sldMkLst>
      </pc:sldChg>
      <pc:sldChg chg="del">
        <pc:chgData name="Tiago Miguel Andrade Cabrita" userId="73b53a8c-2bb9-4da5-a364-e007df88e79a" providerId="ADAL" clId="{5E6B4564-8521-4866-BC65-9E973C5C4908}" dt="2023-07-04T23:38:51.933" v="1488" actId="47"/>
        <pc:sldMkLst>
          <pc:docMk/>
          <pc:sldMk cId="4221401943" sldId="346"/>
        </pc:sldMkLst>
      </pc:sldChg>
      <pc:sldChg chg="del">
        <pc:chgData name="Tiago Miguel Andrade Cabrita" userId="73b53a8c-2bb9-4da5-a364-e007df88e79a" providerId="ADAL" clId="{5E6B4564-8521-4866-BC65-9E973C5C4908}" dt="2023-07-04T23:13:53.811" v="748" actId="47"/>
        <pc:sldMkLst>
          <pc:docMk/>
          <pc:sldMk cId="3714957283" sldId="347"/>
        </pc:sldMkLst>
      </pc:sldChg>
      <pc:sldChg chg="del">
        <pc:chgData name="Tiago Miguel Andrade Cabrita" userId="73b53a8c-2bb9-4da5-a364-e007df88e79a" providerId="ADAL" clId="{5E6B4564-8521-4866-BC65-9E973C5C4908}" dt="2023-07-04T23:37:26.642" v="1475" actId="47"/>
        <pc:sldMkLst>
          <pc:docMk/>
          <pc:sldMk cId="801586165" sldId="348"/>
        </pc:sldMkLst>
      </pc:sldChg>
      <pc:sldChg chg="del">
        <pc:chgData name="Tiago Miguel Andrade Cabrita" userId="73b53a8c-2bb9-4da5-a364-e007df88e79a" providerId="ADAL" clId="{5E6B4564-8521-4866-BC65-9E973C5C4908}" dt="2023-07-04T23:37:21.762" v="1474" actId="47"/>
        <pc:sldMkLst>
          <pc:docMk/>
          <pc:sldMk cId="2455384589" sldId="349"/>
        </pc:sldMkLst>
      </pc:sldChg>
      <pc:sldChg chg="modSp mod ord">
        <pc:chgData name="Tiago Miguel Andrade Cabrita" userId="73b53a8c-2bb9-4da5-a364-e007df88e79a" providerId="ADAL" clId="{5E6B4564-8521-4866-BC65-9E973C5C4908}" dt="2023-07-04T23:56:39.659" v="1812" actId="14100"/>
        <pc:sldMkLst>
          <pc:docMk/>
          <pc:sldMk cId="2705052675" sldId="350"/>
        </pc:sldMkLst>
        <pc:spChg chg="mod">
          <ac:chgData name="Tiago Miguel Andrade Cabrita" userId="73b53a8c-2bb9-4da5-a364-e007df88e79a" providerId="ADAL" clId="{5E6B4564-8521-4866-BC65-9E973C5C4908}" dt="2023-07-04T23:56:39.659" v="1812" actId="14100"/>
          <ac:spMkLst>
            <pc:docMk/>
            <pc:sldMk cId="2705052675" sldId="350"/>
            <ac:spMk id="789" creationId="{00000000-0000-0000-0000-000000000000}"/>
          </ac:spMkLst>
        </pc:spChg>
      </pc:sldChg>
      <pc:sldChg chg="del">
        <pc:chgData name="Tiago Miguel Andrade Cabrita" userId="73b53a8c-2bb9-4da5-a364-e007df88e79a" providerId="ADAL" clId="{5E6B4564-8521-4866-BC65-9E973C5C4908}" dt="2023-07-05T00:00:09.468" v="1925" actId="47"/>
        <pc:sldMkLst>
          <pc:docMk/>
          <pc:sldMk cId="126925133" sldId="351"/>
        </pc:sldMkLst>
      </pc:sldChg>
      <pc:sldChg chg="del">
        <pc:chgData name="Tiago Miguel Andrade Cabrita" userId="73b53a8c-2bb9-4da5-a364-e007df88e79a" providerId="ADAL" clId="{5E6B4564-8521-4866-BC65-9E973C5C4908}" dt="2023-07-04T23:37:18.323" v="1473" actId="47"/>
        <pc:sldMkLst>
          <pc:docMk/>
          <pc:sldMk cId="4272208121" sldId="352"/>
        </pc:sldMkLst>
      </pc:sldChg>
      <pc:sldChg chg="del">
        <pc:chgData name="Tiago Miguel Andrade Cabrita" userId="73b53a8c-2bb9-4da5-a364-e007df88e79a" providerId="ADAL" clId="{5E6B4564-8521-4866-BC65-9E973C5C4908}" dt="2023-07-04T23:37:14.099" v="1472" actId="47"/>
        <pc:sldMkLst>
          <pc:docMk/>
          <pc:sldMk cId="2790697629" sldId="353"/>
        </pc:sldMkLst>
      </pc:sldChg>
      <pc:sldChg chg="del">
        <pc:chgData name="Tiago Miguel Andrade Cabrita" userId="73b53a8c-2bb9-4da5-a364-e007df88e79a" providerId="ADAL" clId="{5E6B4564-8521-4866-BC65-9E973C5C4908}" dt="2023-07-04T23:37:06.546" v="1471" actId="47"/>
        <pc:sldMkLst>
          <pc:docMk/>
          <pc:sldMk cId="4290167643" sldId="354"/>
        </pc:sldMkLst>
      </pc:sldChg>
      <pc:sldChg chg="del">
        <pc:chgData name="Tiago Miguel Andrade Cabrita" userId="73b53a8c-2bb9-4da5-a364-e007df88e79a" providerId="ADAL" clId="{5E6B4564-8521-4866-BC65-9E973C5C4908}" dt="2023-07-04T23:37:04.658" v="1470" actId="47"/>
        <pc:sldMkLst>
          <pc:docMk/>
          <pc:sldMk cId="1162450931" sldId="355"/>
        </pc:sldMkLst>
      </pc:sldChg>
      <pc:sldChg chg="add del">
        <pc:chgData name="Tiago Miguel Andrade Cabrita" userId="73b53a8c-2bb9-4da5-a364-e007df88e79a" providerId="ADAL" clId="{5E6B4564-8521-4866-BC65-9E973C5C4908}" dt="2023-07-04T23:37:03.850" v="1469" actId="47"/>
        <pc:sldMkLst>
          <pc:docMk/>
          <pc:sldMk cId="1218352117" sldId="356"/>
        </pc:sldMkLst>
      </pc:sldChg>
      <pc:sldChg chg="del">
        <pc:chgData name="Tiago Miguel Andrade Cabrita" userId="73b53a8c-2bb9-4da5-a364-e007df88e79a" providerId="ADAL" clId="{5E6B4564-8521-4866-BC65-9E973C5C4908}" dt="2023-07-04T23:35:58.057" v="1466" actId="47"/>
        <pc:sldMkLst>
          <pc:docMk/>
          <pc:sldMk cId="1092655819" sldId="357"/>
        </pc:sldMkLst>
      </pc:sldChg>
      <pc:sldChg chg="add del">
        <pc:chgData name="Tiago Miguel Andrade Cabrita" userId="73b53a8c-2bb9-4da5-a364-e007df88e79a" providerId="ADAL" clId="{5E6B4564-8521-4866-BC65-9E973C5C4908}" dt="2023-07-04T23:35:56.770" v="1465" actId="47"/>
        <pc:sldMkLst>
          <pc:docMk/>
          <pc:sldMk cId="3831811939" sldId="358"/>
        </pc:sldMkLst>
      </pc:sldChg>
      <pc:sldChg chg="add del">
        <pc:chgData name="Tiago Miguel Andrade Cabrita" userId="73b53a8c-2bb9-4da5-a364-e007df88e79a" providerId="ADAL" clId="{5E6B4564-8521-4866-BC65-9E973C5C4908}" dt="2023-07-05T00:02:51.115" v="1988" actId="47"/>
        <pc:sldMkLst>
          <pc:docMk/>
          <pc:sldMk cId="2785299727" sldId="359"/>
        </pc:sldMkLst>
      </pc:sldChg>
      <pc:sldChg chg="add del">
        <pc:chgData name="Tiago Miguel Andrade Cabrita" userId="73b53a8c-2bb9-4da5-a364-e007df88e79a" providerId="ADAL" clId="{5E6B4564-8521-4866-BC65-9E973C5C4908}" dt="2023-07-04T23:35:54.930" v="1464" actId="47"/>
        <pc:sldMkLst>
          <pc:docMk/>
          <pc:sldMk cId="1950874085" sldId="360"/>
        </pc:sldMkLst>
      </pc:sldChg>
      <pc:sldChg chg="modSp mod">
        <pc:chgData name="Tiago Miguel Andrade Cabrita" userId="73b53a8c-2bb9-4da5-a364-e007df88e79a" providerId="ADAL" clId="{5E6B4564-8521-4866-BC65-9E973C5C4908}" dt="2023-07-04T23:34:26.328" v="1453" actId="20577"/>
        <pc:sldMkLst>
          <pc:docMk/>
          <pc:sldMk cId="4075798981" sldId="364"/>
        </pc:sldMkLst>
        <pc:spChg chg="mod">
          <ac:chgData name="Tiago Miguel Andrade Cabrita" userId="73b53a8c-2bb9-4da5-a364-e007df88e79a" providerId="ADAL" clId="{5E6B4564-8521-4866-BC65-9E973C5C4908}" dt="2023-07-04T23:34:26.328" v="1453" actId="20577"/>
          <ac:spMkLst>
            <pc:docMk/>
            <pc:sldMk cId="4075798981" sldId="364"/>
            <ac:spMk id="396" creationId="{00000000-0000-0000-0000-000000000000}"/>
          </ac:spMkLst>
        </pc:spChg>
      </pc:sldChg>
      <pc:sldChg chg="addSp delSp modSp mod">
        <pc:chgData name="Tiago Miguel Andrade Cabrita" userId="73b53a8c-2bb9-4da5-a364-e007df88e79a" providerId="ADAL" clId="{5E6B4564-8521-4866-BC65-9E973C5C4908}" dt="2023-07-04T23:27:29.270" v="1263" actId="20577"/>
        <pc:sldMkLst>
          <pc:docMk/>
          <pc:sldMk cId="1418438097" sldId="365"/>
        </pc:sldMkLst>
        <pc:spChg chg="mod">
          <ac:chgData name="Tiago Miguel Andrade Cabrita" userId="73b53a8c-2bb9-4da5-a364-e007df88e79a" providerId="ADAL" clId="{5E6B4564-8521-4866-BC65-9E973C5C4908}" dt="2023-07-04T23:17:35.102" v="825" actId="14100"/>
          <ac:spMkLst>
            <pc:docMk/>
            <pc:sldMk cId="1418438097" sldId="365"/>
            <ac:spMk id="788" creationId="{00000000-0000-0000-0000-000000000000}"/>
          </ac:spMkLst>
        </pc:spChg>
        <pc:spChg chg="mod">
          <ac:chgData name="Tiago Miguel Andrade Cabrita" userId="73b53a8c-2bb9-4da5-a364-e007df88e79a" providerId="ADAL" clId="{5E6B4564-8521-4866-BC65-9E973C5C4908}" dt="2023-07-04T23:13:41.079" v="745"/>
          <ac:spMkLst>
            <pc:docMk/>
            <pc:sldMk cId="1418438097" sldId="365"/>
            <ac:spMk id="789" creationId="{00000000-0000-0000-0000-000000000000}"/>
          </ac:spMkLst>
        </pc:spChg>
        <pc:spChg chg="mod">
          <ac:chgData name="Tiago Miguel Andrade Cabrita" userId="73b53a8c-2bb9-4da5-a364-e007df88e79a" providerId="ADAL" clId="{5E6B4564-8521-4866-BC65-9E973C5C4908}" dt="2023-07-04T23:27:21.902" v="1253" actId="20577"/>
          <ac:spMkLst>
            <pc:docMk/>
            <pc:sldMk cId="1418438097" sldId="365"/>
            <ac:spMk id="791" creationId="{00000000-0000-0000-0000-000000000000}"/>
          </ac:spMkLst>
        </pc:spChg>
        <pc:spChg chg="mod">
          <ac:chgData name="Tiago Miguel Andrade Cabrita" userId="73b53a8c-2bb9-4da5-a364-e007df88e79a" providerId="ADAL" clId="{5E6B4564-8521-4866-BC65-9E973C5C4908}" dt="2023-07-04T23:27:29.270" v="1263" actId="20577"/>
          <ac:spMkLst>
            <pc:docMk/>
            <pc:sldMk cId="1418438097" sldId="365"/>
            <ac:spMk id="794" creationId="{00000000-0000-0000-0000-000000000000}"/>
          </ac:spMkLst>
        </pc:spChg>
        <pc:picChg chg="add del mod">
          <ac:chgData name="Tiago Miguel Andrade Cabrita" userId="73b53a8c-2bb9-4da5-a364-e007df88e79a" providerId="ADAL" clId="{5E6B4564-8521-4866-BC65-9E973C5C4908}" dt="2023-07-04T23:14:31.228" v="756" actId="478"/>
          <ac:picMkLst>
            <pc:docMk/>
            <pc:sldMk cId="1418438097" sldId="365"/>
            <ac:picMk id="2" creationId="{BF3460EB-0EED-439F-8AF2-FF3F18CAF608}"/>
          </ac:picMkLst>
        </pc:picChg>
        <pc:picChg chg="del">
          <ac:chgData name="Tiago Miguel Andrade Cabrita" userId="73b53a8c-2bb9-4da5-a364-e007df88e79a" providerId="ADAL" clId="{5E6B4564-8521-4866-BC65-9E973C5C4908}" dt="2023-07-04T23:14:03.388" v="753" actId="478"/>
          <ac:picMkLst>
            <pc:docMk/>
            <pc:sldMk cId="1418438097" sldId="365"/>
            <ac:picMk id="1026" creationId="{01DA2D01-AADE-48B7-BF7D-F50909470AC0}"/>
          </ac:picMkLst>
        </pc:picChg>
        <pc:picChg chg="add mod">
          <ac:chgData name="Tiago Miguel Andrade Cabrita" userId="73b53a8c-2bb9-4da5-a364-e007df88e79a" providerId="ADAL" clId="{5E6B4564-8521-4866-BC65-9E973C5C4908}" dt="2023-07-04T23:14:51.173" v="765" actId="1076"/>
          <ac:picMkLst>
            <pc:docMk/>
            <pc:sldMk cId="1418438097" sldId="365"/>
            <ac:picMk id="1028" creationId="{BDC29ED1-C825-CAC1-F395-7F38D9B1827A}"/>
          </ac:picMkLst>
        </pc:picChg>
      </pc:sldChg>
      <pc:sldChg chg="addSp delSp modSp add mod ord">
        <pc:chgData name="Tiago Miguel Andrade Cabrita" userId="73b53a8c-2bb9-4da5-a364-e007df88e79a" providerId="ADAL" clId="{5E6B4564-8521-4866-BC65-9E973C5C4908}" dt="2023-07-04T23:24:23.714" v="1157" actId="20577"/>
        <pc:sldMkLst>
          <pc:docMk/>
          <pc:sldMk cId="1684236226" sldId="366"/>
        </pc:sldMkLst>
        <pc:spChg chg="mod">
          <ac:chgData name="Tiago Miguel Andrade Cabrita" userId="73b53a8c-2bb9-4da5-a364-e007df88e79a" providerId="ADAL" clId="{5E6B4564-8521-4866-BC65-9E973C5C4908}" dt="2023-07-04T22:01:55.063" v="512" actId="14100"/>
          <ac:spMkLst>
            <pc:docMk/>
            <pc:sldMk cId="1684236226" sldId="366"/>
            <ac:spMk id="788" creationId="{00000000-0000-0000-0000-000000000000}"/>
          </ac:spMkLst>
        </pc:spChg>
        <pc:spChg chg="mod">
          <ac:chgData name="Tiago Miguel Andrade Cabrita" userId="73b53a8c-2bb9-4da5-a364-e007df88e79a" providerId="ADAL" clId="{5E6B4564-8521-4866-BC65-9E973C5C4908}" dt="2023-07-04T23:13:08.270" v="733"/>
          <ac:spMkLst>
            <pc:docMk/>
            <pc:sldMk cId="1684236226" sldId="366"/>
            <ac:spMk id="789" creationId="{00000000-0000-0000-0000-000000000000}"/>
          </ac:spMkLst>
        </pc:spChg>
        <pc:spChg chg="mod">
          <ac:chgData name="Tiago Miguel Andrade Cabrita" userId="73b53a8c-2bb9-4da5-a364-e007df88e79a" providerId="ADAL" clId="{5E6B4564-8521-4866-BC65-9E973C5C4908}" dt="2023-07-04T23:13:11.698" v="735" actId="6549"/>
          <ac:spMkLst>
            <pc:docMk/>
            <pc:sldMk cId="1684236226" sldId="366"/>
            <ac:spMk id="790" creationId="{00000000-0000-0000-0000-000000000000}"/>
          </ac:spMkLst>
        </pc:spChg>
        <pc:spChg chg="mod">
          <ac:chgData name="Tiago Miguel Andrade Cabrita" userId="73b53a8c-2bb9-4da5-a364-e007df88e79a" providerId="ADAL" clId="{5E6B4564-8521-4866-BC65-9E973C5C4908}" dt="2023-07-04T23:24:23.714" v="1157" actId="20577"/>
          <ac:spMkLst>
            <pc:docMk/>
            <pc:sldMk cId="1684236226" sldId="366"/>
            <ac:spMk id="791" creationId="{00000000-0000-0000-0000-000000000000}"/>
          </ac:spMkLst>
        </pc:spChg>
        <pc:spChg chg="mod">
          <ac:chgData name="Tiago Miguel Andrade Cabrita" userId="73b53a8c-2bb9-4da5-a364-e007df88e79a" providerId="ADAL" clId="{5E6B4564-8521-4866-BC65-9E973C5C4908}" dt="2023-07-04T21:49:34.172" v="264" actId="20577"/>
          <ac:spMkLst>
            <pc:docMk/>
            <pc:sldMk cId="1684236226" sldId="366"/>
            <ac:spMk id="794" creationId="{00000000-0000-0000-0000-000000000000}"/>
          </ac:spMkLst>
        </pc:spChg>
        <pc:picChg chg="del">
          <ac:chgData name="Tiago Miguel Andrade Cabrita" userId="73b53a8c-2bb9-4da5-a364-e007df88e79a" providerId="ADAL" clId="{5E6B4564-8521-4866-BC65-9E973C5C4908}" dt="2023-07-04T21:48:29.186" v="236" actId="478"/>
          <ac:picMkLst>
            <pc:docMk/>
            <pc:sldMk cId="1684236226" sldId="366"/>
            <ac:picMk id="2" creationId="{B3140E1F-BF4D-4014-A997-0655C47125B4}"/>
          </ac:picMkLst>
        </pc:picChg>
        <pc:picChg chg="add mod">
          <ac:chgData name="Tiago Miguel Andrade Cabrita" userId="73b53a8c-2bb9-4da5-a364-e007df88e79a" providerId="ADAL" clId="{5E6B4564-8521-4866-BC65-9E973C5C4908}" dt="2023-07-04T21:53:39.738" v="298" actId="1076"/>
          <ac:picMkLst>
            <pc:docMk/>
            <pc:sldMk cId="1684236226" sldId="366"/>
            <ac:picMk id="4" creationId="{7DAAC5B6-A760-F192-7518-60282E41CA06}"/>
          </ac:picMkLst>
        </pc:picChg>
      </pc:sldChg>
      <pc:sldChg chg="addSp modSp add del mod">
        <pc:chgData name="Tiago Miguel Andrade Cabrita" userId="73b53a8c-2bb9-4da5-a364-e007df88e79a" providerId="ADAL" clId="{5E6B4564-8521-4866-BC65-9E973C5C4908}" dt="2023-07-04T22:02:13.816" v="517" actId="47"/>
        <pc:sldMkLst>
          <pc:docMk/>
          <pc:sldMk cId="3493518445" sldId="367"/>
        </pc:sldMkLst>
        <pc:spChg chg="mod">
          <ac:chgData name="Tiago Miguel Andrade Cabrita" userId="73b53a8c-2bb9-4da5-a364-e007df88e79a" providerId="ADAL" clId="{5E6B4564-8521-4866-BC65-9E973C5C4908}" dt="2023-07-04T22:01:39.483" v="506"/>
          <ac:spMkLst>
            <pc:docMk/>
            <pc:sldMk cId="3493518445" sldId="367"/>
            <ac:spMk id="791" creationId="{00000000-0000-0000-0000-000000000000}"/>
          </ac:spMkLst>
        </pc:spChg>
        <pc:spChg chg="mod">
          <ac:chgData name="Tiago Miguel Andrade Cabrita" userId="73b53a8c-2bb9-4da5-a364-e007df88e79a" providerId="ADAL" clId="{5E6B4564-8521-4866-BC65-9E973C5C4908}" dt="2023-07-04T21:53:03.761" v="293" actId="20577"/>
          <ac:spMkLst>
            <pc:docMk/>
            <pc:sldMk cId="3493518445" sldId="367"/>
            <ac:spMk id="794" creationId="{00000000-0000-0000-0000-000000000000}"/>
          </ac:spMkLst>
        </pc:spChg>
        <pc:picChg chg="add mod">
          <ac:chgData name="Tiago Miguel Andrade Cabrita" userId="73b53a8c-2bb9-4da5-a364-e007df88e79a" providerId="ADAL" clId="{5E6B4564-8521-4866-BC65-9E973C5C4908}" dt="2023-07-04T21:52:56.083" v="273" actId="1076"/>
          <ac:picMkLst>
            <pc:docMk/>
            <pc:sldMk cId="3493518445" sldId="367"/>
            <ac:picMk id="3" creationId="{1A76BD09-6797-CB26-7933-B77DC54CA354}"/>
          </ac:picMkLst>
        </pc:picChg>
      </pc:sldChg>
      <pc:sldChg chg="addSp delSp modSp add mod">
        <pc:chgData name="Tiago Miguel Andrade Cabrita" userId="73b53a8c-2bb9-4da5-a364-e007df88e79a" providerId="ADAL" clId="{5E6B4564-8521-4866-BC65-9E973C5C4908}" dt="2023-07-04T23:24:38.329" v="1171" actId="20577"/>
        <pc:sldMkLst>
          <pc:docMk/>
          <pc:sldMk cId="1566069281" sldId="368"/>
        </pc:sldMkLst>
        <pc:spChg chg="mod">
          <ac:chgData name="Tiago Miguel Andrade Cabrita" userId="73b53a8c-2bb9-4da5-a364-e007df88e79a" providerId="ADAL" clId="{5E6B4564-8521-4866-BC65-9E973C5C4908}" dt="2023-07-04T23:13:14.757" v="736"/>
          <ac:spMkLst>
            <pc:docMk/>
            <pc:sldMk cId="1566069281" sldId="368"/>
            <ac:spMk id="789" creationId="{00000000-0000-0000-0000-000000000000}"/>
          </ac:spMkLst>
        </pc:spChg>
        <pc:spChg chg="mod">
          <ac:chgData name="Tiago Miguel Andrade Cabrita" userId="73b53a8c-2bb9-4da5-a364-e007df88e79a" providerId="ADAL" clId="{5E6B4564-8521-4866-BC65-9E973C5C4908}" dt="2023-07-04T23:13:18.938" v="740" actId="6549"/>
          <ac:spMkLst>
            <pc:docMk/>
            <pc:sldMk cId="1566069281" sldId="368"/>
            <ac:spMk id="790" creationId="{00000000-0000-0000-0000-000000000000}"/>
          </ac:spMkLst>
        </pc:spChg>
        <pc:spChg chg="mod">
          <ac:chgData name="Tiago Miguel Andrade Cabrita" userId="73b53a8c-2bb9-4da5-a364-e007df88e79a" providerId="ADAL" clId="{5E6B4564-8521-4866-BC65-9E973C5C4908}" dt="2023-07-04T23:24:38.329" v="1171" actId="20577"/>
          <ac:spMkLst>
            <pc:docMk/>
            <pc:sldMk cId="1566069281" sldId="368"/>
            <ac:spMk id="791" creationId="{00000000-0000-0000-0000-000000000000}"/>
          </ac:spMkLst>
        </pc:spChg>
        <pc:spChg chg="mod">
          <ac:chgData name="Tiago Miguel Andrade Cabrita" userId="73b53a8c-2bb9-4da5-a364-e007df88e79a" providerId="ADAL" clId="{5E6B4564-8521-4866-BC65-9E973C5C4908}" dt="2023-07-04T23:23:49.097" v="1124" actId="20577"/>
          <ac:spMkLst>
            <pc:docMk/>
            <pc:sldMk cId="1566069281" sldId="368"/>
            <ac:spMk id="794" creationId="{00000000-0000-0000-0000-000000000000}"/>
          </ac:spMkLst>
        </pc:spChg>
        <pc:picChg chg="add mod">
          <ac:chgData name="Tiago Miguel Andrade Cabrita" userId="73b53a8c-2bb9-4da5-a364-e007df88e79a" providerId="ADAL" clId="{5E6B4564-8521-4866-BC65-9E973C5C4908}" dt="2023-07-04T22:02:07.825" v="515"/>
          <ac:picMkLst>
            <pc:docMk/>
            <pc:sldMk cId="1566069281" sldId="368"/>
            <ac:picMk id="2" creationId="{93626A40-39D2-FC60-60F9-258B38F8DF80}"/>
          </ac:picMkLst>
        </pc:picChg>
        <pc:picChg chg="del">
          <ac:chgData name="Tiago Miguel Andrade Cabrita" userId="73b53a8c-2bb9-4da5-a364-e007df88e79a" providerId="ADAL" clId="{5E6B4564-8521-4866-BC65-9E973C5C4908}" dt="2023-07-04T22:02:07.622" v="514" actId="478"/>
          <ac:picMkLst>
            <pc:docMk/>
            <pc:sldMk cId="1566069281" sldId="368"/>
            <ac:picMk id="4" creationId="{7DAAC5B6-A760-F192-7518-60282E41CA06}"/>
          </ac:picMkLst>
        </pc:picChg>
      </pc:sldChg>
      <pc:sldChg chg="addSp delSp modSp add mod">
        <pc:chgData name="Tiago Miguel Andrade Cabrita" userId="73b53a8c-2bb9-4da5-a364-e007df88e79a" providerId="ADAL" clId="{5E6B4564-8521-4866-BC65-9E973C5C4908}" dt="2023-07-04T23:23:44.069" v="1122" actId="313"/>
        <pc:sldMkLst>
          <pc:docMk/>
          <pc:sldMk cId="2121193168" sldId="369"/>
        </pc:sldMkLst>
        <pc:spChg chg="mod">
          <ac:chgData name="Tiago Miguel Andrade Cabrita" userId="73b53a8c-2bb9-4da5-a364-e007df88e79a" providerId="ADAL" clId="{5E6B4564-8521-4866-BC65-9E973C5C4908}" dt="2023-07-04T23:23:44.069" v="1122" actId="313"/>
          <ac:spMkLst>
            <pc:docMk/>
            <pc:sldMk cId="2121193168" sldId="369"/>
            <ac:spMk id="791" creationId="{00000000-0000-0000-0000-000000000000}"/>
          </ac:spMkLst>
        </pc:spChg>
        <pc:spChg chg="mod">
          <ac:chgData name="Tiago Miguel Andrade Cabrita" userId="73b53a8c-2bb9-4da5-a364-e007df88e79a" providerId="ADAL" clId="{5E6B4564-8521-4866-BC65-9E973C5C4908}" dt="2023-07-04T23:20:58.805" v="986" actId="20577"/>
          <ac:spMkLst>
            <pc:docMk/>
            <pc:sldMk cId="2121193168" sldId="369"/>
            <ac:spMk id="794" creationId="{00000000-0000-0000-0000-000000000000}"/>
          </ac:spMkLst>
        </pc:spChg>
        <pc:picChg chg="del">
          <ac:chgData name="Tiago Miguel Andrade Cabrita" userId="73b53a8c-2bb9-4da5-a364-e007df88e79a" providerId="ADAL" clId="{5E6B4564-8521-4866-BC65-9E973C5C4908}" dt="2023-07-04T23:19:09.555" v="922" actId="478"/>
          <ac:picMkLst>
            <pc:docMk/>
            <pc:sldMk cId="2121193168" sldId="369"/>
            <ac:picMk id="1028" creationId="{BDC29ED1-C825-CAC1-F395-7F38D9B1827A}"/>
          </ac:picMkLst>
        </pc:picChg>
        <pc:picChg chg="add mod">
          <ac:chgData name="Tiago Miguel Andrade Cabrita" userId="73b53a8c-2bb9-4da5-a364-e007df88e79a" providerId="ADAL" clId="{5E6B4564-8521-4866-BC65-9E973C5C4908}" dt="2023-07-04T23:19:57.702" v="930" actId="1076"/>
          <ac:picMkLst>
            <pc:docMk/>
            <pc:sldMk cId="2121193168" sldId="369"/>
            <ac:picMk id="2050" creationId="{11BB5BCD-C897-32E7-D2DB-4DE1567B7C42}"/>
          </ac:picMkLst>
        </pc:picChg>
      </pc:sldChg>
      <pc:sldChg chg="add del">
        <pc:chgData name="Tiago Miguel Andrade Cabrita" userId="73b53a8c-2bb9-4da5-a364-e007df88e79a" providerId="ADAL" clId="{5E6B4564-8521-4866-BC65-9E973C5C4908}" dt="2023-07-04T23:27:56.878" v="1264" actId="47"/>
        <pc:sldMkLst>
          <pc:docMk/>
          <pc:sldMk cId="3510312863" sldId="370"/>
        </pc:sldMkLst>
      </pc:sldChg>
      <pc:sldChg chg="addSp delSp modSp add mod ord">
        <pc:chgData name="Tiago Miguel Andrade Cabrita" userId="73b53a8c-2bb9-4da5-a364-e007df88e79a" providerId="ADAL" clId="{5E6B4564-8521-4866-BC65-9E973C5C4908}" dt="2023-07-04T23:51:54.250" v="1808" actId="1076"/>
        <pc:sldMkLst>
          <pc:docMk/>
          <pc:sldMk cId="3611509025" sldId="370"/>
        </pc:sldMkLst>
        <pc:spChg chg="add mod">
          <ac:chgData name="Tiago Miguel Andrade Cabrita" userId="73b53a8c-2bb9-4da5-a364-e007df88e79a" providerId="ADAL" clId="{5E6B4564-8521-4866-BC65-9E973C5C4908}" dt="2023-07-04T23:51:33.889" v="1806" actId="14100"/>
          <ac:spMkLst>
            <pc:docMk/>
            <pc:sldMk cId="3611509025" sldId="370"/>
            <ac:spMk id="4" creationId="{410A5A6D-D24F-9A8F-B629-BD1D2FDFD689}"/>
          </ac:spMkLst>
        </pc:spChg>
        <pc:spChg chg="del">
          <ac:chgData name="Tiago Miguel Andrade Cabrita" userId="73b53a8c-2bb9-4da5-a364-e007df88e79a" providerId="ADAL" clId="{5E6B4564-8521-4866-BC65-9E973C5C4908}" dt="2023-07-04T23:50:52.328" v="1796" actId="21"/>
          <ac:spMkLst>
            <pc:docMk/>
            <pc:sldMk cId="3611509025" sldId="370"/>
            <ac:spMk id="788" creationId="{00000000-0000-0000-0000-000000000000}"/>
          </ac:spMkLst>
        </pc:spChg>
        <pc:spChg chg="mod">
          <ac:chgData name="Tiago Miguel Andrade Cabrita" userId="73b53a8c-2bb9-4da5-a364-e007df88e79a" providerId="ADAL" clId="{5E6B4564-8521-4866-BC65-9E973C5C4908}" dt="2023-07-04T23:49:19.224" v="1774" actId="14100"/>
          <ac:spMkLst>
            <pc:docMk/>
            <pc:sldMk cId="3611509025" sldId="370"/>
            <ac:spMk id="789" creationId="{00000000-0000-0000-0000-000000000000}"/>
          </ac:spMkLst>
        </pc:spChg>
        <pc:spChg chg="mod">
          <ac:chgData name="Tiago Miguel Andrade Cabrita" userId="73b53a8c-2bb9-4da5-a364-e007df88e79a" providerId="ADAL" clId="{5E6B4564-8521-4866-BC65-9E973C5C4908}" dt="2023-07-04T23:51:54.250" v="1808" actId="1076"/>
          <ac:spMkLst>
            <pc:docMk/>
            <pc:sldMk cId="3611509025" sldId="370"/>
            <ac:spMk id="791" creationId="{00000000-0000-0000-0000-000000000000}"/>
          </ac:spMkLst>
        </pc:spChg>
        <pc:picChg chg="add del mod">
          <ac:chgData name="Tiago Miguel Andrade Cabrita" userId="73b53a8c-2bb9-4da5-a364-e007df88e79a" providerId="ADAL" clId="{5E6B4564-8521-4866-BC65-9E973C5C4908}" dt="2023-07-04T23:50:55.995" v="1798" actId="21"/>
          <ac:picMkLst>
            <pc:docMk/>
            <pc:sldMk cId="3611509025" sldId="370"/>
            <ac:picMk id="3" creationId="{EC9A6A3B-31C8-91AF-0A2C-C1345C73AE7A}"/>
          </ac:picMkLst>
        </pc:picChg>
        <pc:picChg chg="add mod">
          <ac:chgData name="Tiago Miguel Andrade Cabrita" userId="73b53a8c-2bb9-4da5-a364-e007df88e79a" providerId="ADAL" clId="{5E6B4564-8521-4866-BC65-9E973C5C4908}" dt="2023-07-04T23:51:12.285" v="1801" actId="207"/>
          <ac:picMkLst>
            <pc:docMk/>
            <pc:sldMk cId="3611509025" sldId="370"/>
            <ac:picMk id="5" creationId="{A03D1E9F-6DD7-67CE-736C-9F2796B38184}"/>
          </ac:picMkLst>
        </pc:picChg>
        <pc:picChg chg="del">
          <ac:chgData name="Tiago Miguel Andrade Cabrita" userId="73b53a8c-2bb9-4da5-a364-e007df88e79a" providerId="ADAL" clId="{5E6B4564-8521-4866-BC65-9E973C5C4908}" dt="2023-07-04T23:44:09.974" v="1576" actId="478"/>
          <ac:picMkLst>
            <pc:docMk/>
            <pc:sldMk cId="3611509025" sldId="370"/>
            <ac:picMk id="11" creationId="{0AF64B77-9B81-4B95-85F8-F45C9F923D8D}"/>
          </ac:picMkLst>
        </pc:picChg>
      </pc:sldChg>
      <pc:sldChg chg="modSp add mod">
        <pc:chgData name="Tiago Miguel Andrade Cabrita" userId="73b53a8c-2bb9-4da5-a364-e007df88e79a" providerId="ADAL" clId="{5E6B4564-8521-4866-BC65-9E973C5C4908}" dt="2023-07-04T23:49:41.333" v="1795" actId="20577"/>
        <pc:sldMkLst>
          <pc:docMk/>
          <pc:sldMk cId="3408432151" sldId="371"/>
        </pc:sldMkLst>
        <pc:spChg chg="mod">
          <ac:chgData name="Tiago Miguel Andrade Cabrita" userId="73b53a8c-2bb9-4da5-a364-e007df88e79a" providerId="ADAL" clId="{5E6B4564-8521-4866-BC65-9E973C5C4908}" dt="2023-07-04T23:47:33.366" v="1689"/>
          <ac:spMkLst>
            <pc:docMk/>
            <pc:sldMk cId="3408432151" sldId="371"/>
            <ac:spMk id="789" creationId="{00000000-0000-0000-0000-000000000000}"/>
          </ac:spMkLst>
        </pc:spChg>
        <pc:spChg chg="mod">
          <ac:chgData name="Tiago Miguel Andrade Cabrita" userId="73b53a8c-2bb9-4da5-a364-e007df88e79a" providerId="ADAL" clId="{5E6B4564-8521-4866-BC65-9E973C5C4908}" dt="2023-07-04T23:49:41.333" v="1795" actId="20577"/>
          <ac:spMkLst>
            <pc:docMk/>
            <pc:sldMk cId="3408432151" sldId="371"/>
            <ac:spMk id="794" creationId="{00000000-0000-0000-0000-000000000000}"/>
          </ac:spMkLst>
        </pc:spChg>
      </pc:sldChg>
      <pc:sldChg chg="modSp add mod ord">
        <pc:chgData name="Tiago Miguel Andrade Cabrita" userId="73b53a8c-2bb9-4da5-a364-e007df88e79a" providerId="ADAL" clId="{5E6B4564-8521-4866-BC65-9E973C5C4908}" dt="2023-07-04T23:59:58.015" v="1923"/>
        <pc:sldMkLst>
          <pc:docMk/>
          <pc:sldMk cId="2287098551" sldId="372"/>
        </pc:sldMkLst>
        <pc:spChg chg="mod">
          <ac:chgData name="Tiago Miguel Andrade Cabrita" userId="73b53a8c-2bb9-4da5-a364-e007df88e79a" providerId="ADAL" clId="{5E6B4564-8521-4866-BC65-9E973C5C4908}" dt="2023-07-04T23:59:48.244" v="1921" actId="20577"/>
          <ac:spMkLst>
            <pc:docMk/>
            <pc:sldMk cId="2287098551" sldId="372"/>
            <ac:spMk id="794" creationId="{00000000-0000-0000-0000-000000000000}"/>
          </ac:spMkLst>
        </pc:spChg>
      </pc:sldChg>
      <pc:sldChg chg="add del">
        <pc:chgData name="Tiago Miguel Andrade Cabrita" userId="73b53a8c-2bb9-4da5-a364-e007df88e79a" providerId="ADAL" clId="{5E6B4564-8521-4866-BC65-9E973C5C4908}" dt="2023-07-04T23:47:27.269" v="1688"/>
        <pc:sldMkLst>
          <pc:docMk/>
          <pc:sldMk cId="2935610339" sldId="372"/>
        </pc:sldMkLst>
      </pc:sldChg>
      <pc:sldChg chg="delSp modSp add mod">
        <pc:chgData name="Tiago Miguel Andrade Cabrita" userId="73b53a8c-2bb9-4da5-a364-e007df88e79a" providerId="ADAL" clId="{5E6B4564-8521-4866-BC65-9E973C5C4908}" dt="2023-07-05T00:03:51.034" v="2031" actId="20577"/>
        <pc:sldMkLst>
          <pc:docMk/>
          <pc:sldMk cId="2860311238" sldId="373"/>
        </pc:sldMkLst>
        <pc:spChg chg="mod">
          <ac:chgData name="Tiago Miguel Andrade Cabrita" userId="73b53a8c-2bb9-4da5-a364-e007df88e79a" providerId="ADAL" clId="{5E6B4564-8521-4866-BC65-9E973C5C4908}" dt="2023-07-05T00:02:03.067" v="1983" actId="14100"/>
          <ac:spMkLst>
            <pc:docMk/>
            <pc:sldMk cId="2860311238" sldId="373"/>
            <ac:spMk id="788" creationId="{00000000-0000-0000-0000-000000000000}"/>
          </ac:spMkLst>
        </pc:spChg>
        <pc:spChg chg="mod">
          <ac:chgData name="Tiago Miguel Andrade Cabrita" userId="73b53a8c-2bb9-4da5-a364-e007df88e79a" providerId="ADAL" clId="{5E6B4564-8521-4866-BC65-9E973C5C4908}" dt="2023-07-05T00:03:07.245" v="1989"/>
          <ac:spMkLst>
            <pc:docMk/>
            <pc:sldMk cId="2860311238" sldId="373"/>
            <ac:spMk id="789" creationId="{00000000-0000-0000-0000-000000000000}"/>
          </ac:spMkLst>
        </pc:spChg>
        <pc:spChg chg="mod">
          <ac:chgData name="Tiago Miguel Andrade Cabrita" userId="73b53a8c-2bb9-4da5-a364-e007df88e79a" providerId="ADAL" clId="{5E6B4564-8521-4866-BC65-9E973C5C4908}" dt="2023-07-05T00:03:09.848" v="1991" actId="6549"/>
          <ac:spMkLst>
            <pc:docMk/>
            <pc:sldMk cId="2860311238" sldId="373"/>
            <ac:spMk id="790" creationId="{00000000-0000-0000-0000-000000000000}"/>
          </ac:spMkLst>
        </pc:spChg>
        <pc:spChg chg="mod">
          <ac:chgData name="Tiago Miguel Andrade Cabrita" userId="73b53a8c-2bb9-4da5-a364-e007df88e79a" providerId="ADAL" clId="{5E6B4564-8521-4866-BC65-9E973C5C4908}" dt="2023-07-05T00:03:51.034" v="2031" actId="20577"/>
          <ac:spMkLst>
            <pc:docMk/>
            <pc:sldMk cId="2860311238" sldId="373"/>
            <ac:spMk id="791" creationId="{00000000-0000-0000-0000-000000000000}"/>
          </ac:spMkLst>
        </pc:spChg>
        <pc:spChg chg="mod">
          <ac:chgData name="Tiago Miguel Andrade Cabrita" userId="73b53a8c-2bb9-4da5-a364-e007df88e79a" providerId="ADAL" clId="{5E6B4564-8521-4866-BC65-9E973C5C4908}" dt="2023-07-05T00:01:07.645" v="1972" actId="20577"/>
          <ac:spMkLst>
            <pc:docMk/>
            <pc:sldMk cId="2860311238" sldId="373"/>
            <ac:spMk id="794" creationId="{00000000-0000-0000-0000-000000000000}"/>
          </ac:spMkLst>
        </pc:spChg>
        <pc:picChg chg="del">
          <ac:chgData name="Tiago Miguel Andrade Cabrita" userId="73b53a8c-2bb9-4da5-a364-e007df88e79a" providerId="ADAL" clId="{5E6B4564-8521-4866-BC65-9E973C5C4908}" dt="2023-07-05T00:01:11.494" v="1973" actId="478"/>
          <ac:picMkLst>
            <pc:docMk/>
            <pc:sldMk cId="2860311238" sldId="373"/>
            <ac:picMk id="2050" creationId="{11BB5BCD-C897-32E7-D2DB-4DE1567B7C42}"/>
          </ac:picMkLst>
        </pc:picChg>
      </pc:sldChg>
      <pc:sldMasterChg chg="addSldLayout delSldLayout">
        <pc:chgData name="Tiago Miguel Andrade Cabrita" userId="73b53a8c-2bb9-4da5-a364-e007df88e79a" providerId="ADAL" clId="{5E6B4564-8521-4866-BC65-9E973C5C4908}" dt="2023-07-05T00:02:51.115" v="1988" actId="47"/>
        <pc:sldMasterMkLst>
          <pc:docMk/>
          <pc:sldMasterMk cId="0" sldId="2147483686"/>
        </pc:sldMasterMkLst>
        <pc:sldLayoutChg chg="del">
          <pc:chgData name="Tiago Miguel Andrade Cabrita" userId="73b53a8c-2bb9-4da5-a364-e007df88e79a" providerId="ADAL" clId="{5E6B4564-8521-4866-BC65-9E973C5C4908}" dt="2023-07-04T23:31:44.467" v="1295" actId="47"/>
          <pc:sldLayoutMkLst>
            <pc:docMk/>
            <pc:sldMasterMk cId="0" sldId="2147483686"/>
            <pc:sldLayoutMk cId="0" sldId="2147483656"/>
          </pc:sldLayoutMkLst>
        </pc:sldLayoutChg>
        <pc:sldLayoutChg chg="add del">
          <pc:chgData name="Tiago Miguel Andrade Cabrita" userId="73b53a8c-2bb9-4da5-a364-e007df88e79a" providerId="ADAL" clId="{5E6B4564-8521-4866-BC65-9E973C5C4908}" dt="2023-07-05T00:02:51.115" v="1988" actId="47"/>
          <pc:sldLayoutMkLst>
            <pc:docMk/>
            <pc:sldMasterMk cId="0" sldId="2147483686"/>
            <pc:sldLayoutMk cId="0" sldId="2147483663"/>
          </pc:sldLayoutMkLst>
        </pc:sldLayoutChg>
        <pc:sldLayoutChg chg="del">
          <pc:chgData name="Tiago Miguel Andrade Cabrita" userId="73b53a8c-2bb9-4da5-a364-e007df88e79a" providerId="ADAL" clId="{5E6B4564-8521-4866-BC65-9E973C5C4908}" dt="2023-07-04T23:31:46.566" v="1296" actId="47"/>
          <pc:sldLayoutMkLst>
            <pc:docMk/>
            <pc:sldMasterMk cId="0" sldId="2147483686"/>
            <pc:sldLayoutMk cId="0" sldId="2147483670"/>
          </pc:sldLayoutMkLst>
        </pc:sldLayoutChg>
        <pc:sldLayoutChg chg="del">
          <pc:chgData name="Tiago Miguel Andrade Cabrita" userId="73b53a8c-2bb9-4da5-a364-e007df88e79a" providerId="ADAL" clId="{5E6B4564-8521-4866-BC65-9E973C5C4908}" dt="2023-07-04T23:13:57.347" v="752" actId="47"/>
          <pc:sldLayoutMkLst>
            <pc:docMk/>
            <pc:sldMasterMk cId="0" sldId="2147483686"/>
            <pc:sldLayoutMk cId="0" sldId="2147483676"/>
          </pc:sldLayoutMkLst>
        </pc:sldLayoutChg>
        <pc:sldLayoutChg chg="add del">
          <pc:chgData name="Tiago Miguel Andrade Cabrita" userId="73b53a8c-2bb9-4da5-a364-e007df88e79a" providerId="ADAL" clId="{5E6B4564-8521-4866-BC65-9E973C5C4908}" dt="2023-07-04T23:35:50.594" v="1462" actId="47"/>
          <pc:sldLayoutMkLst>
            <pc:docMk/>
            <pc:sldMasterMk cId="0" sldId="2147483686"/>
            <pc:sldLayoutMk cId="0" sldId="2147483681"/>
          </pc:sldLayoutMkLst>
        </pc:sldLayoutChg>
      </pc:sldMasterChg>
    </pc:docChg>
  </pc:docChgLst>
  <pc:docChgLst>
    <pc:chgData name="Tiago Miguel Andrade Cabrita" userId="73b53a8c-2bb9-4da5-a364-e007df88e79a" providerId="ADAL" clId="{19F6040D-0C2B-442C-958D-EF0831B16CE5}"/>
    <pc:docChg chg="custSel addSld delSld modSld sldOrd">
      <pc:chgData name="Tiago Miguel Andrade Cabrita" userId="73b53a8c-2bb9-4da5-a364-e007df88e79a" providerId="ADAL" clId="{19F6040D-0C2B-442C-958D-EF0831B16CE5}" dt="2023-07-18T11:26:52.307" v="583" actId="20577"/>
      <pc:docMkLst>
        <pc:docMk/>
      </pc:docMkLst>
      <pc:sldChg chg="delSp modSp mod">
        <pc:chgData name="Tiago Miguel Andrade Cabrita" userId="73b53a8c-2bb9-4da5-a364-e007df88e79a" providerId="ADAL" clId="{19F6040D-0C2B-442C-958D-EF0831B16CE5}" dt="2023-07-04T12:46:05.817" v="29" actId="20577"/>
        <pc:sldMkLst>
          <pc:docMk/>
          <pc:sldMk cId="0" sldId="256"/>
        </pc:sldMkLst>
        <pc:spChg chg="mod">
          <ac:chgData name="Tiago Miguel Andrade Cabrita" userId="73b53a8c-2bb9-4da5-a364-e007df88e79a" providerId="ADAL" clId="{19F6040D-0C2B-442C-958D-EF0831B16CE5}" dt="2023-07-04T12:46:05.817" v="29" actId="20577"/>
          <ac:spMkLst>
            <pc:docMk/>
            <pc:sldMk cId="0" sldId="256"/>
            <ac:spMk id="5" creationId="{26BE55FE-4E91-413F-8BC3-40923FBA7317}"/>
          </ac:spMkLst>
        </pc:spChg>
        <pc:spChg chg="mod">
          <ac:chgData name="Tiago Miguel Andrade Cabrita" userId="73b53a8c-2bb9-4da5-a364-e007df88e79a" providerId="ADAL" clId="{19F6040D-0C2B-442C-958D-EF0831B16CE5}" dt="2023-07-04T12:45:56.600" v="20" actId="20577"/>
          <ac:spMkLst>
            <pc:docMk/>
            <pc:sldMk cId="0" sldId="256"/>
            <ac:spMk id="322" creationId="{00000000-0000-0000-0000-000000000000}"/>
          </ac:spMkLst>
        </pc:spChg>
        <pc:picChg chg="del">
          <ac:chgData name="Tiago Miguel Andrade Cabrita" userId="73b53a8c-2bb9-4da5-a364-e007df88e79a" providerId="ADAL" clId="{19F6040D-0C2B-442C-958D-EF0831B16CE5}" dt="2023-07-04T12:45:47.144" v="0" actId="478"/>
          <ac:picMkLst>
            <pc:docMk/>
            <pc:sldMk cId="0" sldId="256"/>
            <ac:picMk id="3" creationId="{4A6E1EF2-4F07-48B2-A37F-357256FDFC61}"/>
          </ac:picMkLst>
        </pc:picChg>
      </pc:sldChg>
      <pc:sldChg chg="modSp mod">
        <pc:chgData name="Tiago Miguel Andrade Cabrita" userId="73b53a8c-2bb9-4da5-a364-e007df88e79a" providerId="ADAL" clId="{19F6040D-0C2B-442C-958D-EF0831B16CE5}" dt="2023-07-04T15:58:23.936" v="464" actId="20577"/>
        <pc:sldMkLst>
          <pc:docMk/>
          <pc:sldMk cId="0" sldId="259"/>
        </pc:sldMkLst>
        <pc:spChg chg="mod">
          <ac:chgData name="Tiago Miguel Andrade Cabrita" userId="73b53a8c-2bb9-4da5-a364-e007df88e79a" providerId="ADAL" clId="{19F6040D-0C2B-442C-958D-EF0831B16CE5}" dt="2023-07-04T12:51:01.732" v="353" actId="20577"/>
          <ac:spMkLst>
            <pc:docMk/>
            <pc:sldMk cId="0" sldId="259"/>
            <ac:spMk id="350" creationId="{00000000-0000-0000-0000-000000000000}"/>
          </ac:spMkLst>
        </pc:spChg>
        <pc:spChg chg="mod">
          <ac:chgData name="Tiago Miguel Andrade Cabrita" userId="73b53a8c-2bb9-4da5-a364-e007df88e79a" providerId="ADAL" clId="{19F6040D-0C2B-442C-958D-EF0831B16CE5}" dt="2023-07-04T12:50:18.837" v="342" actId="20577"/>
          <ac:spMkLst>
            <pc:docMk/>
            <pc:sldMk cId="0" sldId="259"/>
            <ac:spMk id="353" creationId="{00000000-0000-0000-0000-000000000000}"/>
          </ac:spMkLst>
        </pc:spChg>
        <pc:spChg chg="mod">
          <ac:chgData name="Tiago Miguel Andrade Cabrita" userId="73b53a8c-2bb9-4da5-a364-e007df88e79a" providerId="ADAL" clId="{19F6040D-0C2B-442C-958D-EF0831B16CE5}" dt="2023-07-04T15:58:23.936" v="464" actId="20577"/>
          <ac:spMkLst>
            <pc:docMk/>
            <pc:sldMk cId="0" sldId="259"/>
            <ac:spMk id="356" creationId="{00000000-0000-0000-0000-000000000000}"/>
          </ac:spMkLst>
        </pc:spChg>
        <pc:spChg chg="mod">
          <ac:chgData name="Tiago Miguel Andrade Cabrita" userId="73b53a8c-2bb9-4da5-a364-e007df88e79a" providerId="ADAL" clId="{19F6040D-0C2B-442C-958D-EF0831B16CE5}" dt="2023-07-04T12:49:07.002" v="218" actId="20577"/>
          <ac:spMkLst>
            <pc:docMk/>
            <pc:sldMk cId="0" sldId="259"/>
            <ac:spMk id="359" creationId="{00000000-0000-0000-0000-000000000000}"/>
          </ac:spMkLst>
        </pc:spChg>
      </pc:sldChg>
      <pc:sldChg chg="addSp delSp modSp mod">
        <pc:chgData name="Tiago Miguel Andrade Cabrita" userId="73b53a8c-2bb9-4da5-a364-e007df88e79a" providerId="ADAL" clId="{19F6040D-0C2B-442C-958D-EF0831B16CE5}" dt="2023-07-04T16:00:15.602" v="475" actId="1076"/>
        <pc:sldMkLst>
          <pc:docMk/>
          <pc:sldMk cId="0" sldId="260"/>
        </pc:sldMkLst>
        <pc:spChg chg="mod">
          <ac:chgData name="Tiago Miguel Andrade Cabrita" userId="73b53a8c-2bb9-4da5-a364-e007df88e79a" providerId="ADAL" clId="{19F6040D-0C2B-442C-958D-EF0831B16CE5}" dt="2023-07-04T16:00:15.602" v="475" actId="1076"/>
          <ac:spMkLst>
            <pc:docMk/>
            <pc:sldMk cId="0" sldId="260"/>
            <ac:spMk id="374" creationId="{00000000-0000-0000-0000-000000000000}"/>
          </ac:spMkLst>
        </pc:spChg>
        <pc:spChg chg="mod">
          <ac:chgData name="Tiago Miguel Andrade Cabrita" userId="73b53a8c-2bb9-4da5-a364-e007df88e79a" providerId="ADAL" clId="{19F6040D-0C2B-442C-958D-EF0831B16CE5}" dt="2023-07-04T12:51:19.175" v="369" actId="20577"/>
          <ac:spMkLst>
            <pc:docMk/>
            <pc:sldMk cId="0" sldId="260"/>
            <ac:spMk id="377" creationId="{00000000-0000-0000-0000-000000000000}"/>
          </ac:spMkLst>
        </pc:spChg>
        <pc:picChg chg="add mod">
          <ac:chgData name="Tiago Miguel Andrade Cabrita" userId="73b53a8c-2bb9-4da5-a364-e007df88e79a" providerId="ADAL" clId="{19F6040D-0C2B-442C-958D-EF0831B16CE5}" dt="2023-07-04T16:00:05.544" v="470" actId="1076"/>
          <ac:picMkLst>
            <pc:docMk/>
            <pc:sldMk cId="0" sldId="260"/>
            <ac:picMk id="2" creationId="{12AF57B6-F34C-0B26-B14C-41830B93EEB4}"/>
          </ac:picMkLst>
        </pc:picChg>
        <pc:picChg chg="del">
          <ac:chgData name="Tiago Miguel Andrade Cabrita" userId="73b53a8c-2bb9-4da5-a364-e007df88e79a" providerId="ADAL" clId="{19F6040D-0C2B-442C-958D-EF0831B16CE5}" dt="2023-07-04T15:59:56.963" v="465" actId="478"/>
          <ac:picMkLst>
            <pc:docMk/>
            <pc:sldMk cId="0" sldId="260"/>
            <ac:picMk id="1026" creationId="{0FB6108A-EBCB-428B-AC0D-30AC01E4099F}"/>
          </ac:picMkLst>
        </pc:picChg>
      </pc:sldChg>
      <pc:sldChg chg="modSp mod">
        <pc:chgData name="Tiago Miguel Andrade Cabrita" userId="73b53a8c-2bb9-4da5-a364-e007df88e79a" providerId="ADAL" clId="{19F6040D-0C2B-442C-958D-EF0831B16CE5}" dt="2023-07-04T12:51:45.464" v="397" actId="13926"/>
        <pc:sldMkLst>
          <pc:docMk/>
          <pc:sldMk cId="0" sldId="262"/>
        </pc:sldMkLst>
        <pc:spChg chg="mod">
          <ac:chgData name="Tiago Miguel Andrade Cabrita" userId="73b53a8c-2bb9-4da5-a364-e007df88e79a" providerId="ADAL" clId="{19F6040D-0C2B-442C-958D-EF0831B16CE5}" dt="2023-07-04T12:51:45.464" v="397" actId="13926"/>
          <ac:spMkLst>
            <pc:docMk/>
            <pc:sldMk cId="0" sldId="262"/>
            <ac:spMk id="395" creationId="{00000000-0000-0000-0000-000000000000}"/>
          </ac:spMkLst>
        </pc:spChg>
      </pc:sldChg>
      <pc:sldChg chg="modSp mod">
        <pc:chgData name="Tiago Miguel Andrade Cabrita" userId="73b53a8c-2bb9-4da5-a364-e007df88e79a" providerId="ADAL" clId="{19F6040D-0C2B-442C-958D-EF0831B16CE5}" dt="2023-07-04T15:58:18.810" v="462" actId="20577"/>
        <pc:sldMkLst>
          <pc:docMk/>
          <pc:sldMk cId="0" sldId="274"/>
        </pc:sldMkLst>
        <pc:spChg chg="mod">
          <ac:chgData name="Tiago Miguel Andrade Cabrita" userId="73b53a8c-2bb9-4da5-a364-e007df88e79a" providerId="ADAL" clId="{19F6040D-0C2B-442C-958D-EF0831B16CE5}" dt="2023-07-04T15:58:18.810" v="462" actId="20577"/>
          <ac:spMkLst>
            <pc:docMk/>
            <pc:sldMk cId="0" sldId="274"/>
            <ac:spMk id="776" creationId="{00000000-0000-0000-0000-000000000000}"/>
          </ac:spMkLst>
        </pc:spChg>
      </pc:sldChg>
      <pc:sldChg chg="ord">
        <pc:chgData name="Tiago Miguel Andrade Cabrita" userId="73b53a8c-2bb9-4da5-a364-e007df88e79a" providerId="ADAL" clId="{19F6040D-0C2B-442C-958D-EF0831B16CE5}" dt="2023-07-04T16:00:53.464" v="480"/>
        <pc:sldMkLst>
          <pc:docMk/>
          <pc:sldMk cId="0" sldId="275"/>
        </pc:sldMkLst>
      </pc:sldChg>
      <pc:sldChg chg="del">
        <pc:chgData name="Tiago Miguel Andrade Cabrita" userId="73b53a8c-2bb9-4da5-a364-e007df88e79a" providerId="ADAL" clId="{19F6040D-0C2B-442C-958D-EF0831B16CE5}" dt="2023-07-04T16:00:40.102" v="476" actId="47"/>
        <pc:sldMkLst>
          <pc:docMk/>
          <pc:sldMk cId="0" sldId="292"/>
        </pc:sldMkLst>
      </pc:sldChg>
      <pc:sldChg chg="del">
        <pc:chgData name="Tiago Miguel Andrade Cabrita" userId="73b53a8c-2bb9-4da5-a364-e007df88e79a" providerId="ADAL" clId="{19F6040D-0C2B-442C-958D-EF0831B16CE5}" dt="2023-07-04T16:00:42.169" v="477" actId="47"/>
        <pc:sldMkLst>
          <pc:docMk/>
          <pc:sldMk cId="667229484" sldId="319"/>
        </pc:sldMkLst>
      </pc:sldChg>
      <pc:sldChg chg="del">
        <pc:chgData name="Tiago Miguel Andrade Cabrita" userId="73b53a8c-2bb9-4da5-a364-e007df88e79a" providerId="ADAL" clId="{19F6040D-0C2B-442C-958D-EF0831B16CE5}" dt="2023-07-04T12:46:09.910" v="30" actId="47"/>
        <pc:sldMkLst>
          <pc:docMk/>
          <pc:sldMk cId="1684680955" sldId="361"/>
        </pc:sldMkLst>
      </pc:sldChg>
      <pc:sldChg chg="del">
        <pc:chgData name="Tiago Miguel Andrade Cabrita" userId="73b53a8c-2bb9-4da5-a364-e007df88e79a" providerId="ADAL" clId="{19F6040D-0C2B-442C-958D-EF0831B16CE5}" dt="2023-07-04T12:46:10.862" v="31" actId="47"/>
        <pc:sldMkLst>
          <pc:docMk/>
          <pc:sldMk cId="2800360797" sldId="363"/>
        </pc:sldMkLst>
      </pc:sldChg>
      <pc:sldChg chg="modSp mod">
        <pc:chgData name="Tiago Miguel Andrade Cabrita" userId="73b53a8c-2bb9-4da5-a364-e007df88e79a" providerId="ADAL" clId="{19F6040D-0C2B-442C-958D-EF0831B16CE5}" dt="2023-07-04T12:47:38.764" v="144" actId="1076"/>
        <pc:sldMkLst>
          <pc:docMk/>
          <pc:sldMk cId="4075798981" sldId="364"/>
        </pc:sldMkLst>
        <pc:spChg chg="mod">
          <ac:chgData name="Tiago Miguel Andrade Cabrita" userId="73b53a8c-2bb9-4da5-a364-e007df88e79a" providerId="ADAL" clId="{19F6040D-0C2B-442C-958D-EF0831B16CE5}" dt="2023-07-04T12:47:38.764" v="144" actId="1076"/>
          <ac:spMkLst>
            <pc:docMk/>
            <pc:sldMk cId="4075798981" sldId="364"/>
            <ac:spMk id="394" creationId="{00000000-0000-0000-0000-000000000000}"/>
          </ac:spMkLst>
        </pc:spChg>
        <pc:spChg chg="mod">
          <ac:chgData name="Tiago Miguel Andrade Cabrita" userId="73b53a8c-2bb9-4da5-a364-e007df88e79a" providerId="ADAL" clId="{19F6040D-0C2B-442C-958D-EF0831B16CE5}" dt="2023-07-04T12:47:38.764" v="144" actId="1076"/>
          <ac:spMkLst>
            <pc:docMk/>
            <pc:sldMk cId="4075798981" sldId="364"/>
            <ac:spMk id="396" creationId="{00000000-0000-0000-0000-000000000000}"/>
          </ac:spMkLst>
        </pc:spChg>
      </pc:sldChg>
      <pc:sldChg chg="add">
        <pc:chgData name="Tiago Miguel Andrade Cabrita" userId="73b53a8c-2bb9-4da5-a364-e007df88e79a" providerId="ADAL" clId="{19F6040D-0C2B-442C-958D-EF0831B16CE5}" dt="2023-07-04T16:00:49.956" v="478"/>
        <pc:sldMkLst>
          <pc:docMk/>
          <pc:sldMk cId="1418438097" sldId="365"/>
        </pc:sldMkLst>
      </pc:sldChg>
      <pc:sldChg chg="modSp mod">
        <pc:chgData name="Tiago Miguel Andrade Cabrita" userId="73b53a8c-2bb9-4da5-a364-e007df88e79a" providerId="ADAL" clId="{19F6040D-0C2B-442C-958D-EF0831B16CE5}" dt="2023-07-05T20:27:25.940" v="499" actId="20577"/>
        <pc:sldMkLst>
          <pc:docMk/>
          <pc:sldMk cId="1566069281" sldId="368"/>
        </pc:sldMkLst>
        <pc:spChg chg="mod">
          <ac:chgData name="Tiago Miguel Andrade Cabrita" userId="73b53a8c-2bb9-4da5-a364-e007df88e79a" providerId="ADAL" clId="{19F6040D-0C2B-442C-958D-EF0831B16CE5}" dt="2023-07-05T20:27:25.940" v="499" actId="20577"/>
          <ac:spMkLst>
            <pc:docMk/>
            <pc:sldMk cId="1566069281" sldId="368"/>
            <ac:spMk id="791" creationId="{00000000-0000-0000-0000-000000000000}"/>
          </ac:spMkLst>
        </pc:spChg>
      </pc:sldChg>
      <pc:sldChg chg="addSp delSp modSp mod">
        <pc:chgData name="Tiago Miguel Andrade Cabrita" userId="73b53a8c-2bb9-4da5-a364-e007df88e79a" providerId="ADAL" clId="{19F6040D-0C2B-442C-958D-EF0831B16CE5}" dt="2023-07-18T11:26:52.307" v="583" actId="20577"/>
        <pc:sldMkLst>
          <pc:docMk/>
          <pc:sldMk cId="586216743" sldId="376"/>
        </pc:sldMkLst>
        <pc:spChg chg="mod">
          <ac:chgData name="Tiago Miguel Andrade Cabrita" userId="73b53a8c-2bb9-4da5-a364-e007df88e79a" providerId="ADAL" clId="{19F6040D-0C2B-442C-958D-EF0831B16CE5}" dt="2023-07-18T11:26:02.182" v="525" actId="1076"/>
          <ac:spMkLst>
            <pc:docMk/>
            <pc:sldMk cId="586216743" sldId="376"/>
            <ac:spMk id="4" creationId="{410A5A6D-D24F-9A8F-B629-BD1D2FDFD689}"/>
          </ac:spMkLst>
        </pc:spChg>
        <pc:spChg chg="mod">
          <ac:chgData name="Tiago Miguel Andrade Cabrita" userId="73b53a8c-2bb9-4da5-a364-e007df88e79a" providerId="ADAL" clId="{19F6040D-0C2B-442C-958D-EF0831B16CE5}" dt="2023-07-18T11:26:52.307" v="583" actId="20577"/>
          <ac:spMkLst>
            <pc:docMk/>
            <pc:sldMk cId="586216743" sldId="376"/>
            <ac:spMk id="791" creationId="{00000000-0000-0000-0000-000000000000}"/>
          </ac:spMkLst>
        </pc:spChg>
        <pc:grpChg chg="del">
          <ac:chgData name="Tiago Miguel Andrade Cabrita" userId="73b53a8c-2bb9-4da5-a364-e007df88e79a" providerId="ADAL" clId="{19F6040D-0C2B-442C-958D-EF0831B16CE5}" dt="2023-07-18T11:25:20.121" v="512" actId="478"/>
          <ac:grpSpMkLst>
            <pc:docMk/>
            <pc:sldMk cId="586216743" sldId="376"/>
            <ac:grpSpMk id="774" creationId="{2CEA9DA0-6B98-3E03-8DDA-442839D3FCB2}"/>
          </ac:grpSpMkLst>
        </pc:grpChg>
        <pc:picChg chg="del">
          <ac:chgData name="Tiago Miguel Andrade Cabrita" userId="73b53a8c-2bb9-4da5-a364-e007df88e79a" providerId="ADAL" clId="{19F6040D-0C2B-442C-958D-EF0831B16CE5}" dt="2023-07-18T11:25:02.286" v="500" actId="478"/>
          <ac:picMkLst>
            <pc:docMk/>
            <pc:sldMk cId="586216743" sldId="376"/>
            <ac:picMk id="3" creationId="{7A772D68-0483-8091-56AD-4B4037E2D41D}"/>
          </ac:picMkLst>
        </pc:picChg>
        <pc:picChg chg="add mod">
          <ac:chgData name="Tiago Miguel Andrade Cabrita" userId="73b53a8c-2bb9-4da5-a364-e007df88e79a" providerId="ADAL" clId="{19F6040D-0C2B-442C-958D-EF0831B16CE5}" dt="2023-07-18T11:26:02.182" v="525" actId="1076"/>
          <ac:picMkLst>
            <pc:docMk/>
            <pc:sldMk cId="586216743" sldId="376"/>
            <ac:picMk id="1026" creationId="{E0D8C5F1-3D65-A228-174C-436FB6DAEE18}"/>
          </ac:picMkLst>
        </pc:picChg>
        <pc:inkChg chg="del">
          <ac:chgData name="Tiago Miguel Andrade Cabrita" userId="73b53a8c-2bb9-4da5-a364-e007df88e79a" providerId="ADAL" clId="{19F6040D-0C2B-442C-958D-EF0831B16CE5}" dt="2023-07-18T11:25:13.668" v="507" actId="478"/>
          <ac:inkMkLst>
            <pc:docMk/>
            <pc:sldMk cId="586216743" sldId="376"/>
            <ac:inkMk id="2" creationId="{A2134B37-CCB4-2678-FAF6-AA35376B0E41}"/>
          </ac:inkMkLst>
        </pc:inkChg>
        <pc:inkChg chg="del">
          <ac:chgData name="Tiago Miguel Andrade Cabrita" userId="73b53a8c-2bb9-4da5-a364-e007df88e79a" providerId="ADAL" clId="{19F6040D-0C2B-442C-958D-EF0831B16CE5}" dt="2023-07-18T11:25:13.668" v="507" actId="478"/>
          <ac:inkMkLst>
            <pc:docMk/>
            <pc:sldMk cId="586216743" sldId="376"/>
            <ac:inkMk id="5" creationId="{8FBE821B-D95A-2272-519E-94C7E686644F}"/>
          </ac:inkMkLst>
        </pc:inkChg>
        <pc:inkChg chg="del">
          <ac:chgData name="Tiago Miguel Andrade Cabrita" userId="73b53a8c-2bb9-4da5-a364-e007df88e79a" providerId="ADAL" clId="{19F6040D-0C2B-442C-958D-EF0831B16CE5}" dt="2023-07-18T11:25:13.668" v="507" actId="478"/>
          <ac:inkMkLst>
            <pc:docMk/>
            <pc:sldMk cId="586216743" sldId="376"/>
            <ac:inkMk id="6" creationId="{454A5CF2-1B7F-8E21-CF09-A7D4000267A7}"/>
          </ac:inkMkLst>
        </pc:inkChg>
        <pc:inkChg chg="del">
          <ac:chgData name="Tiago Miguel Andrade Cabrita" userId="73b53a8c-2bb9-4da5-a364-e007df88e79a" providerId="ADAL" clId="{19F6040D-0C2B-442C-958D-EF0831B16CE5}" dt="2023-07-18T11:25:13.668" v="507" actId="478"/>
          <ac:inkMkLst>
            <pc:docMk/>
            <pc:sldMk cId="586216743" sldId="376"/>
            <ac:inkMk id="7" creationId="{5F31F3BD-F5F6-A0F7-C7AC-1BAB53BAF5A4}"/>
          </ac:inkMkLst>
        </pc:inkChg>
        <pc:inkChg chg="del">
          <ac:chgData name="Tiago Miguel Andrade Cabrita" userId="73b53a8c-2bb9-4da5-a364-e007df88e79a" providerId="ADAL" clId="{19F6040D-0C2B-442C-958D-EF0831B16CE5}" dt="2023-07-18T11:25:13.668" v="507" actId="478"/>
          <ac:inkMkLst>
            <pc:docMk/>
            <pc:sldMk cId="586216743" sldId="376"/>
            <ac:inkMk id="8" creationId="{CA8C7BD7-D9BD-38B7-3B9A-0FB251C543EB}"/>
          </ac:inkMkLst>
        </pc:inkChg>
        <pc:inkChg chg="del">
          <ac:chgData name="Tiago Miguel Andrade Cabrita" userId="73b53a8c-2bb9-4da5-a364-e007df88e79a" providerId="ADAL" clId="{19F6040D-0C2B-442C-958D-EF0831B16CE5}" dt="2023-07-18T11:25:13.668" v="507" actId="478"/>
          <ac:inkMkLst>
            <pc:docMk/>
            <pc:sldMk cId="586216743" sldId="376"/>
            <ac:inkMk id="9" creationId="{6F4167D8-7C52-C8CD-F1CC-185D1DA2F384}"/>
          </ac:inkMkLst>
        </pc:inkChg>
        <pc:inkChg chg="del">
          <ac:chgData name="Tiago Miguel Andrade Cabrita" userId="73b53a8c-2bb9-4da5-a364-e007df88e79a" providerId="ADAL" clId="{19F6040D-0C2B-442C-958D-EF0831B16CE5}" dt="2023-07-18T11:25:13.668" v="507" actId="478"/>
          <ac:inkMkLst>
            <pc:docMk/>
            <pc:sldMk cId="586216743" sldId="376"/>
            <ac:inkMk id="10" creationId="{4A2501FA-F572-16FF-4BD3-6D0EBBD9D4E2}"/>
          </ac:inkMkLst>
        </pc:inkChg>
        <pc:inkChg chg="del">
          <ac:chgData name="Tiago Miguel Andrade Cabrita" userId="73b53a8c-2bb9-4da5-a364-e007df88e79a" providerId="ADAL" clId="{19F6040D-0C2B-442C-958D-EF0831B16CE5}" dt="2023-07-18T11:25:13.668" v="507" actId="478"/>
          <ac:inkMkLst>
            <pc:docMk/>
            <pc:sldMk cId="586216743" sldId="376"/>
            <ac:inkMk id="11" creationId="{C978790F-1402-4AC2-7A53-B63905474777}"/>
          </ac:inkMkLst>
        </pc:inkChg>
        <pc:inkChg chg="del">
          <ac:chgData name="Tiago Miguel Andrade Cabrita" userId="73b53a8c-2bb9-4da5-a364-e007df88e79a" providerId="ADAL" clId="{19F6040D-0C2B-442C-958D-EF0831B16CE5}" dt="2023-07-18T11:25:09.841" v="504" actId="478"/>
          <ac:inkMkLst>
            <pc:docMk/>
            <pc:sldMk cId="586216743" sldId="376"/>
            <ac:inkMk id="12" creationId="{56186268-1B2F-FF23-729F-925D8B19F75A}"/>
          </ac:inkMkLst>
        </pc:inkChg>
        <pc:inkChg chg="del">
          <ac:chgData name="Tiago Miguel Andrade Cabrita" userId="73b53a8c-2bb9-4da5-a364-e007df88e79a" providerId="ADAL" clId="{19F6040D-0C2B-442C-958D-EF0831B16CE5}" dt="2023-07-18T11:25:13.668" v="507" actId="478"/>
          <ac:inkMkLst>
            <pc:docMk/>
            <pc:sldMk cId="586216743" sldId="376"/>
            <ac:inkMk id="14" creationId="{EA062B9A-24B5-3A46-8544-4E81E5E40CC9}"/>
          </ac:inkMkLst>
        </pc:inkChg>
        <pc:inkChg chg="del">
          <ac:chgData name="Tiago Miguel Andrade Cabrita" userId="73b53a8c-2bb9-4da5-a364-e007df88e79a" providerId="ADAL" clId="{19F6040D-0C2B-442C-958D-EF0831B16CE5}" dt="2023-07-18T11:25:21.463" v="513" actId="478"/>
          <ac:inkMkLst>
            <pc:docMk/>
            <pc:sldMk cId="586216743" sldId="376"/>
            <ac:inkMk id="15" creationId="{B8683E8E-E384-055A-356B-D1F2EC2DBFA2}"/>
          </ac:inkMkLst>
        </pc:inkChg>
        <pc:inkChg chg="del">
          <ac:chgData name="Tiago Miguel Andrade Cabrita" userId="73b53a8c-2bb9-4da5-a364-e007df88e79a" providerId="ADAL" clId="{19F6040D-0C2B-442C-958D-EF0831B16CE5}" dt="2023-07-18T11:25:13.668" v="507" actId="478"/>
          <ac:inkMkLst>
            <pc:docMk/>
            <pc:sldMk cId="586216743" sldId="376"/>
            <ac:inkMk id="16" creationId="{42D9536F-2F0B-BFA4-04FA-D30A11658B97}"/>
          </ac:inkMkLst>
        </pc:inkChg>
        <pc:inkChg chg="del">
          <ac:chgData name="Tiago Miguel Andrade Cabrita" userId="73b53a8c-2bb9-4da5-a364-e007df88e79a" providerId="ADAL" clId="{19F6040D-0C2B-442C-958D-EF0831B16CE5}" dt="2023-07-18T11:25:14.954" v="508" actId="478"/>
          <ac:inkMkLst>
            <pc:docMk/>
            <pc:sldMk cId="586216743" sldId="376"/>
            <ac:inkMk id="18" creationId="{F7459E3B-5EFD-ACCD-84A6-5989DDD0027B}"/>
          </ac:inkMkLst>
        </pc:inkChg>
        <pc:inkChg chg="del">
          <ac:chgData name="Tiago Miguel Andrade Cabrita" userId="73b53a8c-2bb9-4da5-a364-e007df88e79a" providerId="ADAL" clId="{19F6040D-0C2B-442C-958D-EF0831B16CE5}" dt="2023-07-18T11:25:14.954" v="508" actId="478"/>
          <ac:inkMkLst>
            <pc:docMk/>
            <pc:sldMk cId="586216743" sldId="376"/>
            <ac:inkMk id="19" creationId="{42AC74DB-7E9A-7C79-6F72-6540481F884E}"/>
          </ac:inkMkLst>
        </pc:inkChg>
        <pc:inkChg chg="del">
          <ac:chgData name="Tiago Miguel Andrade Cabrita" userId="73b53a8c-2bb9-4da5-a364-e007df88e79a" providerId="ADAL" clId="{19F6040D-0C2B-442C-958D-EF0831B16CE5}" dt="2023-07-18T11:25:14.954" v="508" actId="478"/>
          <ac:inkMkLst>
            <pc:docMk/>
            <pc:sldMk cId="586216743" sldId="376"/>
            <ac:inkMk id="20" creationId="{1CAB3263-86B9-4C59-4124-AA08CACB7E2F}"/>
          </ac:inkMkLst>
        </pc:inkChg>
        <pc:inkChg chg="del">
          <ac:chgData name="Tiago Miguel Andrade Cabrita" userId="73b53a8c-2bb9-4da5-a364-e007df88e79a" providerId="ADAL" clId="{19F6040D-0C2B-442C-958D-EF0831B16CE5}" dt="2023-07-18T11:25:14.954" v="508" actId="478"/>
          <ac:inkMkLst>
            <pc:docMk/>
            <pc:sldMk cId="586216743" sldId="376"/>
            <ac:inkMk id="21" creationId="{41F212A3-1B6F-3EE1-CEC0-2150C0B017E5}"/>
          </ac:inkMkLst>
        </pc:inkChg>
        <pc:inkChg chg="del">
          <ac:chgData name="Tiago Miguel Andrade Cabrita" userId="73b53a8c-2bb9-4da5-a364-e007df88e79a" providerId="ADAL" clId="{19F6040D-0C2B-442C-958D-EF0831B16CE5}" dt="2023-07-18T11:25:10.569" v="505" actId="478"/>
          <ac:inkMkLst>
            <pc:docMk/>
            <pc:sldMk cId="586216743" sldId="376"/>
            <ac:inkMk id="53" creationId="{35BA0584-DBE5-94C5-F1B5-5B1393903C8F}"/>
          </ac:inkMkLst>
        </pc:inkChg>
        <pc:inkChg chg="del">
          <ac:chgData name="Tiago Miguel Andrade Cabrita" userId="73b53a8c-2bb9-4da5-a364-e007df88e79a" providerId="ADAL" clId="{19F6040D-0C2B-442C-958D-EF0831B16CE5}" dt="2023-07-18T11:25:08.367" v="503" actId="478"/>
          <ac:inkMkLst>
            <pc:docMk/>
            <pc:sldMk cId="586216743" sldId="376"/>
            <ac:inkMk id="769" creationId="{6F57233F-555B-087A-1B4C-90FA98412FC1}"/>
          </ac:inkMkLst>
        </pc:inkChg>
        <pc:inkChg chg="del mod">
          <ac:chgData name="Tiago Miguel Andrade Cabrita" userId="73b53a8c-2bb9-4da5-a364-e007df88e79a" providerId="ADAL" clId="{19F6040D-0C2B-442C-958D-EF0831B16CE5}" dt="2023-07-18T11:25:16.555" v="510" actId="478"/>
          <ac:inkMkLst>
            <pc:docMk/>
            <pc:sldMk cId="586216743" sldId="376"/>
            <ac:inkMk id="770" creationId="{0E12934A-C136-20C0-637D-DC2AAFEA0A25}"/>
          </ac:inkMkLst>
        </pc:inkChg>
        <pc:inkChg chg="del">
          <ac:chgData name="Tiago Miguel Andrade Cabrita" userId="73b53a8c-2bb9-4da5-a364-e007df88e79a" providerId="ADAL" clId="{19F6040D-0C2B-442C-958D-EF0831B16CE5}" dt="2023-07-18T11:25:17.491" v="511" actId="478"/>
          <ac:inkMkLst>
            <pc:docMk/>
            <pc:sldMk cId="586216743" sldId="376"/>
            <ac:inkMk id="771" creationId="{EE919402-3842-556E-E170-624B30721924}"/>
          </ac:inkMkLst>
        </pc:inkChg>
      </pc:sldChg>
      <pc:sldMasterChg chg="delSldLayout">
        <pc:chgData name="Tiago Miguel Andrade Cabrita" userId="73b53a8c-2bb9-4da5-a364-e007df88e79a" providerId="ADAL" clId="{19F6040D-0C2B-442C-958D-EF0831B16CE5}" dt="2023-07-04T16:00:40.102" v="476" actId="47"/>
        <pc:sldMasterMkLst>
          <pc:docMk/>
          <pc:sldMasterMk cId="0" sldId="2147483686"/>
        </pc:sldMasterMkLst>
        <pc:sldLayoutChg chg="del">
          <pc:chgData name="Tiago Miguel Andrade Cabrita" userId="73b53a8c-2bb9-4da5-a364-e007df88e79a" providerId="ADAL" clId="{19F6040D-0C2B-442C-958D-EF0831B16CE5}" dt="2023-07-04T12:46:10.862" v="31" actId="47"/>
          <pc:sldLayoutMkLst>
            <pc:docMk/>
            <pc:sldMasterMk cId="0" sldId="2147483686"/>
            <pc:sldLayoutMk cId="0" sldId="2147483666"/>
          </pc:sldLayoutMkLst>
        </pc:sldLayoutChg>
        <pc:sldLayoutChg chg="del">
          <pc:chgData name="Tiago Miguel Andrade Cabrita" userId="73b53a8c-2bb9-4da5-a364-e007df88e79a" providerId="ADAL" clId="{19F6040D-0C2B-442C-958D-EF0831B16CE5}" dt="2023-07-04T16:00:40.102" v="476" actId="47"/>
          <pc:sldLayoutMkLst>
            <pc:docMk/>
            <pc:sldMasterMk cId="0" sldId="2147483686"/>
            <pc:sldLayoutMk cId="0" sldId="2147483677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gc788e9a590_0_3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6" name="Google Shape;786;gc788e9a590_0_3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79795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gc788e9a590_0_3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6" name="Google Shape;786;gc788e9a590_0_3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295760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gc95f375b38_0_2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6" name="Google Shape;856;gc95f375b38_0_2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gc788e9a590_0_3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6" name="Google Shape;786;gc788e9a590_0_3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656806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gc788e9a590_0_3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6" name="Google Shape;786;gc788e9a590_0_3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4147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gc788e9a590_0_3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6" name="Google Shape;786;gc788e9a590_0_3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34642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gc788e9a590_0_3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6" name="Google Shape;786;gc788e9a590_0_3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364198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gc788e9a590_0_3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6" name="Google Shape;786;gc788e9a590_0_3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88790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gc788e9a590_0_3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6" name="Google Shape;786;gc788e9a590_0_3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8052726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gc788e9a590_0_3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6" name="Google Shape;786;gc788e9a590_0_3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23003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c788e9a590_0_2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c788e9a590_0_2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7511617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gc788e9a590_0_3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6" name="Google Shape;786;gc788e9a590_0_3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77917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gc788e9a590_0_3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6" name="Google Shape;786;gc788e9a590_0_3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2263866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gc788e9a590_0_3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6" name="Google Shape;786;gc788e9a590_0_3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654289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gc788e9a590_0_3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6" name="Google Shape;786;gc788e9a590_0_3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36987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gc788e9a590_0_3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6" name="Google Shape;786;gc788e9a590_0_3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8194768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c788e9a590_0_3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4" name="Google Shape;774;gc788e9a590_0_3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022718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gc788e9a590_0_3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6" name="Google Shape;786;gc788e9a590_0_3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398358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1" name="Google Shape;1441;gc91aa0ac1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2" name="Google Shape;1442;gc91aa0ac1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c788e9a590_0_5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c788e9a590_0_5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c788e9a590_0_1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c788e9a590_0_1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gc788e9a590_0_3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6" name="Google Shape;786;gc788e9a590_0_3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28515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gc788e9a590_0_3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6" name="Google Shape;786;gc788e9a590_0_3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610929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gc788e9a590_0_3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6" name="Google Shape;786;gc788e9a590_0_3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42966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gc788e9a590_0_3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6" name="Google Shape;786;gc788e9a590_0_3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c788e9a590_0_3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4" name="Google Shape;774;gc788e9a590_0_3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894500" y="588600"/>
            <a:ext cx="5392800" cy="1983300"/>
          </a:xfrm>
          <a:prstGeom prst="rect">
            <a:avLst/>
          </a:prstGeom>
        </p:spPr>
        <p:txBody>
          <a:bodyPr spcFirstLastPara="1" wrap="square" lIns="91425" tIns="201150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Josefin Sans"/>
              <a:buNone/>
              <a:defRPr sz="5200"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894500" y="2499325"/>
            <a:ext cx="33357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 Light"/>
              <a:buNone/>
              <a:defRPr sz="1800" b="1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cxnSp>
        <p:nvCxnSpPr>
          <p:cNvPr id="11" name="Google Shape;11;p2"/>
          <p:cNvCxnSpPr/>
          <p:nvPr/>
        </p:nvCxnSpPr>
        <p:spPr>
          <a:xfrm>
            <a:off x="542275" y="758250"/>
            <a:ext cx="0" cy="2878500"/>
          </a:xfrm>
          <a:prstGeom prst="straightConnector1">
            <a:avLst/>
          </a:prstGeom>
          <a:noFill/>
          <a:ln w="1143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Google Shape;12;p2"/>
          <p:cNvCxnSpPr/>
          <p:nvPr/>
        </p:nvCxnSpPr>
        <p:spPr>
          <a:xfrm>
            <a:off x="6481100" y="4609950"/>
            <a:ext cx="2544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8_1"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7"/>
          <p:cNvSpPr/>
          <p:nvPr/>
        </p:nvSpPr>
        <p:spPr>
          <a:xfrm>
            <a:off x="-159275" y="1563300"/>
            <a:ext cx="1591500" cy="39621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D0000"/>
              </a:solidFill>
            </a:endParaRPr>
          </a:p>
        </p:txBody>
      </p:sp>
      <p:cxnSp>
        <p:nvCxnSpPr>
          <p:cNvPr id="308" name="Google Shape;308;p37"/>
          <p:cNvCxnSpPr/>
          <p:nvPr/>
        </p:nvCxnSpPr>
        <p:spPr>
          <a:xfrm rot="10800000">
            <a:off x="986725" y="1327650"/>
            <a:ext cx="4455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9" name="Google Shape;309;p37"/>
          <p:cNvCxnSpPr/>
          <p:nvPr/>
        </p:nvCxnSpPr>
        <p:spPr>
          <a:xfrm>
            <a:off x="6481100" y="4609950"/>
            <a:ext cx="2544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925750" y="2130662"/>
            <a:ext cx="3173400" cy="110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Font typeface="Josefin Sans"/>
              <a:buNone/>
              <a:defRPr sz="3600"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925751" y="1640525"/>
            <a:ext cx="1724100" cy="841800"/>
          </a:xfrm>
          <a:prstGeom prst="rect">
            <a:avLst/>
          </a:prstGeom>
        </p:spPr>
        <p:txBody>
          <a:bodyPr spcFirstLastPara="1" wrap="square" lIns="91425" tIns="0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Josefin Sans"/>
              <a:buNone/>
              <a:defRPr sz="6000" b="1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6000"/>
              <a:buFont typeface="Josefin Sans"/>
              <a:buNone/>
              <a:defRPr sz="6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6000"/>
              <a:buFont typeface="Josefin Sans"/>
              <a:buNone/>
              <a:defRPr sz="6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6000"/>
              <a:buFont typeface="Josefin Sans"/>
              <a:buNone/>
              <a:defRPr sz="6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6000"/>
              <a:buFont typeface="Josefin Sans"/>
              <a:buNone/>
              <a:defRPr sz="6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6000"/>
              <a:buFont typeface="Josefin Sans"/>
              <a:buNone/>
              <a:defRPr sz="6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6000"/>
              <a:buFont typeface="Josefin Sans"/>
              <a:buNone/>
              <a:defRPr sz="6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6000"/>
              <a:buFont typeface="Josefin Sans"/>
              <a:buNone/>
              <a:defRPr sz="6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6000"/>
              <a:buFont typeface="Josefin Sans"/>
              <a:buNone/>
              <a:defRPr sz="6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925750" y="3471400"/>
            <a:ext cx="3027300" cy="55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Josefin Sans Light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7" name="Google Shape;17;p3"/>
          <p:cNvCxnSpPr/>
          <p:nvPr/>
        </p:nvCxnSpPr>
        <p:spPr>
          <a:xfrm>
            <a:off x="542275" y="1625200"/>
            <a:ext cx="0" cy="296130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" name="Google Shape;18;p3"/>
          <p:cNvCxnSpPr/>
          <p:nvPr/>
        </p:nvCxnSpPr>
        <p:spPr>
          <a:xfrm>
            <a:off x="6481100" y="4609950"/>
            <a:ext cx="2544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" name="Google Shape;19;p3"/>
          <p:cNvSpPr txBox="1"/>
          <p:nvPr/>
        </p:nvSpPr>
        <p:spPr>
          <a:xfrm>
            <a:off x="8439900" y="4609950"/>
            <a:ext cx="585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100" b="1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rPr>
              <a:t>‹nº›</a:t>
            </a:fld>
            <a:endParaRPr sz="1100" b="1">
              <a:solidFill>
                <a:schemeClr val="accent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9"/>
          <p:cNvSpPr txBox="1">
            <a:spLocks noGrp="1"/>
          </p:cNvSpPr>
          <p:nvPr>
            <p:ph type="title"/>
          </p:nvPr>
        </p:nvSpPr>
        <p:spPr>
          <a:xfrm>
            <a:off x="692450" y="913800"/>
            <a:ext cx="3796500" cy="4905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Font typeface="Josefin Sans"/>
              <a:buNone/>
              <a:defRPr sz="3600"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subTitle" idx="1"/>
          </p:nvPr>
        </p:nvSpPr>
        <p:spPr>
          <a:xfrm>
            <a:off x="3644450" y="1652275"/>
            <a:ext cx="3384000" cy="2350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AutoNum type="arabicPeriod"/>
              <a:defRPr sz="16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title" idx="2"/>
          </p:nvPr>
        </p:nvSpPr>
        <p:spPr>
          <a:xfrm>
            <a:off x="146725" y="4789139"/>
            <a:ext cx="3027300" cy="2292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00"/>
              <a:buFont typeface="Josefin Sans"/>
              <a:buNone/>
              <a:defRPr sz="800"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title" idx="3" hasCustomPrompt="1"/>
          </p:nvPr>
        </p:nvSpPr>
        <p:spPr>
          <a:xfrm>
            <a:off x="146725" y="4719850"/>
            <a:ext cx="1689000" cy="1605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Josefin Sans"/>
              <a:buNone/>
              <a:defRPr sz="1900" b="1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t>xx%</a:t>
            </a:r>
          </a:p>
        </p:txBody>
      </p:sp>
      <p:cxnSp>
        <p:nvCxnSpPr>
          <p:cNvPr id="65" name="Google Shape;65;p9"/>
          <p:cNvCxnSpPr/>
          <p:nvPr/>
        </p:nvCxnSpPr>
        <p:spPr>
          <a:xfrm rot="10800000">
            <a:off x="241206" y="4608973"/>
            <a:ext cx="1209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6" name="Google Shape;66;p9"/>
          <p:cNvCxnSpPr/>
          <p:nvPr/>
        </p:nvCxnSpPr>
        <p:spPr>
          <a:xfrm>
            <a:off x="6481100" y="4609950"/>
            <a:ext cx="2544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7" name="Google Shape;67;p9"/>
          <p:cNvSpPr txBox="1"/>
          <p:nvPr/>
        </p:nvSpPr>
        <p:spPr>
          <a:xfrm>
            <a:off x="8439900" y="4609950"/>
            <a:ext cx="585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100" b="1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rPr>
              <a:t>‹nº›</a:t>
            </a:fld>
            <a:endParaRPr sz="1100" b="1">
              <a:solidFill>
                <a:schemeClr val="accent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cxnSp>
        <p:nvCxnSpPr>
          <p:cNvPr id="68" name="Google Shape;68;p9"/>
          <p:cNvCxnSpPr/>
          <p:nvPr/>
        </p:nvCxnSpPr>
        <p:spPr>
          <a:xfrm>
            <a:off x="737600" y="701450"/>
            <a:ext cx="27105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2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4" name="Google Shape;84;p13"/>
          <p:cNvCxnSpPr/>
          <p:nvPr/>
        </p:nvCxnSpPr>
        <p:spPr>
          <a:xfrm>
            <a:off x="-14031" y="1217264"/>
            <a:ext cx="35949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5" name="Google Shape;85;p13"/>
          <p:cNvSpPr txBox="1">
            <a:spLocks noGrp="1"/>
          </p:cNvSpPr>
          <p:nvPr>
            <p:ph type="title"/>
          </p:nvPr>
        </p:nvSpPr>
        <p:spPr>
          <a:xfrm>
            <a:off x="1697700" y="1738964"/>
            <a:ext cx="29631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sz="1800"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sz="2400" b="1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sz="2400" b="1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sz="2400" b="1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sz="2400" b="1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sz="2400" b="1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sz="2400" b="1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sz="2400" b="1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sz="2400" b="1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86" name="Google Shape;86;p13">
            <a:hlinkClick r:id="rId2" action="ppaction://hlinksldjump"/>
          </p:cNvPr>
          <p:cNvSpPr txBox="1">
            <a:spLocks noGrp="1"/>
          </p:cNvSpPr>
          <p:nvPr>
            <p:ph type="title" idx="2" hasCustomPrompt="1"/>
          </p:nvPr>
        </p:nvSpPr>
        <p:spPr>
          <a:xfrm>
            <a:off x="1121625" y="1673264"/>
            <a:ext cx="576000" cy="5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Josefin Sans"/>
              <a:buNone/>
              <a:defRPr sz="3000" b="1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Josefin Sans"/>
              <a:buNone/>
              <a:defRPr sz="3000" b="1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Josefin Sans"/>
              <a:buNone/>
              <a:defRPr sz="3000" b="1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Josefin Sans"/>
              <a:buNone/>
              <a:defRPr sz="3000" b="1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Josefin Sans"/>
              <a:buNone/>
              <a:defRPr sz="3000" b="1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Josefin Sans"/>
              <a:buNone/>
              <a:defRPr sz="3000" b="1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Josefin Sans"/>
              <a:buNone/>
              <a:defRPr sz="3000" b="1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Josefin Sans"/>
              <a:buNone/>
              <a:defRPr sz="3000" b="1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Josefin Sans"/>
              <a:buNone/>
              <a:defRPr sz="3000" b="1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t>xx%</a:t>
            </a:r>
          </a:p>
        </p:txBody>
      </p:sp>
      <p:sp>
        <p:nvSpPr>
          <p:cNvPr id="87" name="Google Shape;87;p13"/>
          <p:cNvSpPr txBox="1">
            <a:spLocks noGrp="1"/>
          </p:cNvSpPr>
          <p:nvPr>
            <p:ph type="subTitle" idx="1"/>
          </p:nvPr>
        </p:nvSpPr>
        <p:spPr>
          <a:xfrm>
            <a:off x="1697700" y="2264648"/>
            <a:ext cx="2712300" cy="6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title" idx="3"/>
          </p:nvPr>
        </p:nvSpPr>
        <p:spPr>
          <a:xfrm>
            <a:off x="1697700" y="3185564"/>
            <a:ext cx="29631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sz="1800"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sz="2400" b="1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sz="2400" b="1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sz="2400" b="1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sz="2400" b="1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sz="2400" b="1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sz="2400" b="1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sz="2400" b="1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sz="2400" b="1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title" idx="4" hasCustomPrompt="1"/>
          </p:nvPr>
        </p:nvSpPr>
        <p:spPr>
          <a:xfrm>
            <a:off x="1121600" y="3119864"/>
            <a:ext cx="576000" cy="5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Josefin Sans"/>
              <a:buNone/>
              <a:defRPr sz="3000" b="1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Josefin Sans"/>
              <a:buNone/>
              <a:defRPr sz="3000" b="1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Josefin Sans"/>
              <a:buNone/>
              <a:defRPr sz="3000" b="1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Josefin Sans"/>
              <a:buNone/>
              <a:defRPr sz="3000" b="1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Josefin Sans"/>
              <a:buNone/>
              <a:defRPr sz="3000" b="1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Josefin Sans"/>
              <a:buNone/>
              <a:defRPr sz="3000" b="1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Josefin Sans"/>
              <a:buNone/>
              <a:defRPr sz="3000" b="1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Josefin Sans"/>
              <a:buNone/>
              <a:defRPr sz="3000" b="1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Josefin Sans"/>
              <a:buNone/>
              <a:defRPr sz="3000" b="1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t>xx%</a:t>
            </a:r>
          </a:p>
        </p:txBody>
      </p:sp>
      <p:sp>
        <p:nvSpPr>
          <p:cNvPr id="90" name="Google Shape;90;p13"/>
          <p:cNvSpPr txBox="1">
            <a:spLocks noGrp="1"/>
          </p:cNvSpPr>
          <p:nvPr>
            <p:ph type="subTitle" idx="5"/>
          </p:nvPr>
        </p:nvSpPr>
        <p:spPr>
          <a:xfrm>
            <a:off x="1697700" y="3711255"/>
            <a:ext cx="2712300" cy="6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91" name="Google Shape;91;p13"/>
          <p:cNvSpPr txBox="1">
            <a:spLocks noGrp="1"/>
          </p:cNvSpPr>
          <p:nvPr>
            <p:ph type="title" idx="6"/>
          </p:nvPr>
        </p:nvSpPr>
        <p:spPr>
          <a:xfrm>
            <a:off x="5662500" y="1738964"/>
            <a:ext cx="29631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sz="1800"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sz="2400" b="1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sz="2400" b="1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sz="2400" b="1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sz="2400" b="1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sz="2400" b="1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sz="2400" b="1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sz="2400" b="1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sz="2400" b="1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92" name="Google Shape;92;p13"/>
          <p:cNvSpPr txBox="1">
            <a:spLocks noGrp="1"/>
          </p:cNvSpPr>
          <p:nvPr>
            <p:ph type="title" idx="7" hasCustomPrompt="1"/>
          </p:nvPr>
        </p:nvSpPr>
        <p:spPr>
          <a:xfrm>
            <a:off x="5086400" y="1673264"/>
            <a:ext cx="576000" cy="5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Josefin Sans"/>
              <a:buNone/>
              <a:defRPr sz="3000" b="1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Josefin Sans"/>
              <a:buNone/>
              <a:defRPr sz="3000" b="1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Josefin Sans"/>
              <a:buNone/>
              <a:defRPr sz="3000" b="1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Josefin Sans"/>
              <a:buNone/>
              <a:defRPr sz="3000" b="1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Josefin Sans"/>
              <a:buNone/>
              <a:defRPr sz="3000" b="1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Josefin Sans"/>
              <a:buNone/>
              <a:defRPr sz="3000" b="1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Josefin Sans"/>
              <a:buNone/>
              <a:defRPr sz="3000" b="1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Josefin Sans"/>
              <a:buNone/>
              <a:defRPr sz="3000" b="1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Josefin Sans"/>
              <a:buNone/>
              <a:defRPr sz="3000" b="1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t>xx%</a:t>
            </a:r>
          </a:p>
        </p:txBody>
      </p:sp>
      <p:sp>
        <p:nvSpPr>
          <p:cNvPr id="93" name="Google Shape;93;p13"/>
          <p:cNvSpPr txBox="1">
            <a:spLocks noGrp="1"/>
          </p:cNvSpPr>
          <p:nvPr>
            <p:ph type="subTitle" idx="8"/>
          </p:nvPr>
        </p:nvSpPr>
        <p:spPr>
          <a:xfrm>
            <a:off x="5662500" y="2264648"/>
            <a:ext cx="2712300" cy="6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94" name="Google Shape;94;p13"/>
          <p:cNvSpPr txBox="1">
            <a:spLocks noGrp="1"/>
          </p:cNvSpPr>
          <p:nvPr>
            <p:ph type="title" idx="9"/>
          </p:nvPr>
        </p:nvSpPr>
        <p:spPr>
          <a:xfrm>
            <a:off x="5662500" y="3185564"/>
            <a:ext cx="29631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sz="1800"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sz="2400" b="1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sz="2400" b="1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sz="2400" b="1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sz="2400" b="1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sz="2400" b="1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sz="2400" b="1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sz="2400" b="1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sz="2400" b="1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95" name="Google Shape;95;p13"/>
          <p:cNvSpPr txBox="1">
            <a:spLocks noGrp="1"/>
          </p:cNvSpPr>
          <p:nvPr>
            <p:ph type="title" idx="13" hasCustomPrompt="1"/>
          </p:nvPr>
        </p:nvSpPr>
        <p:spPr>
          <a:xfrm>
            <a:off x="5087456" y="3119864"/>
            <a:ext cx="576000" cy="5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Josefin Sans"/>
              <a:buNone/>
              <a:defRPr sz="3000" b="1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Josefin Sans"/>
              <a:buNone/>
              <a:defRPr sz="3000" b="1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Josefin Sans"/>
              <a:buNone/>
              <a:defRPr sz="3000" b="1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Josefin Sans"/>
              <a:buNone/>
              <a:defRPr sz="3000" b="1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Josefin Sans"/>
              <a:buNone/>
              <a:defRPr sz="3000" b="1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Josefin Sans"/>
              <a:buNone/>
              <a:defRPr sz="3000" b="1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Josefin Sans"/>
              <a:buNone/>
              <a:defRPr sz="3000" b="1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Josefin Sans"/>
              <a:buNone/>
              <a:defRPr sz="3000" b="1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Josefin Sans"/>
              <a:buNone/>
              <a:defRPr sz="3000" b="1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t>xx%</a:t>
            </a:r>
          </a:p>
        </p:txBody>
      </p:sp>
      <p:sp>
        <p:nvSpPr>
          <p:cNvPr id="96" name="Google Shape;96;p13"/>
          <p:cNvSpPr txBox="1">
            <a:spLocks noGrp="1"/>
          </p:cNvSpPr>
          <p:nvPr>
            <p:ph type="subTitle" idx="14"/>
          </p:nvPr>
        </p:nvSpPr>
        <p:spPr>
          <a:xfrm>
            <a:off x="5662500" y="3711255"/>
            <a:ext cx="2712300" cy="6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97" name="Google Shape;97;p13"/>
          <p:cNvSpPr txBox="1">
            <a:spLocks noGrp="1"/>
          </p:cNvSpPr>
          <p:nvPr>
            <p:ph type="title" idx="15"/>
          </p:nvPr>
        </p:nvSpPr>
        <p:spPr>
          <a:xfrm>
            <a:off x="1470900" y="476534"/>
            <a:ext cx="620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cxnSp>
        <p:nvCxnSpPr>
          <p:cNvPr id="98" name="Google Shape;98;p13"/>
          <p:cNvCxnSpPr/>
          <p:nvPr/>
        </p:nvCxnSpPr>
        <p:spPr>
          <a:xfrm>
            <a:off x="6481100" y="4609950"/>
            <a:ext cx="2544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9" name="Google Shape;99;p13"/>
          <p:cNvSpPr txBox="1"/>
          <p:nvPr/>
        </p:nvSpPr>
        <p:spPr>
          <a:xfrm>
            <a:off x="8439900" y="4609950"/>
            <a:ext cx="585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100" b="1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rPr>
              <a:t>‹nº›</a:t>
            </a:fld>
            <a:endParaRPr sz="1100" b="1">
              <a:solidFill>
                <a:schemeClr val="accent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_TITLE_AND_DESCRIPTION_1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5"/>
          <p:cNvSpPr txBox="1">
            <a:spLocks noGrp="1"/>
          </p:cNvSpPr>
          <p:nvPr>
            <p:ph type="title"/>
          </p:nvPr>
        </p:nvSpPr>
        <p:spPr>
          <a:xfrm>
            <a:off x="5292000" y="2212804"/>
            <a:ext cx="3173400" cy="55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11" name="Google Shape;111;p15"/>
          <p:cNvSpPr txBox="1">
            <a:spLocks noGrp="1"/>
          </p:cNvSpPr>
          <p:nvPr>
            <p:ph type="title" idx="2" hasCustomPrompt="1"/>
          </p:nvPr>
        </p:nvSpPr>
        <p:spPr>
          <a:xfrm>
            <a:off x="5292001" y="1625200"/>
            <a:ext cx="1724100" cy="841800"/>
          </a:xfrm>
          <a:prstGeom prst="rect">
            <a:avLst/>
          </a:prstGeom>
        </p:spPr>
        <p:txBody>
          <a:bodyPr spcFirstLastPara="1" wrap="square" lIns="91425" tIns="0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Josefin Sans"/>
              <a:buNone/>
              <a:defRPr sz="6000" b="1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6000"/>
              <a:buFont typeface="Josefin Sans"/>
              <a:buNone/>
              <a:defRPr sz="6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6000"/>
              <a:buFont typeface="Josefin Sans"/>
              <a:buNone/>
              <a:defRPr sz="6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6000"/>
              <a:buFont typeface="Josefin Sans"/>
              <a:buNone/>
              <a:defRPr sz="6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6000"/>
              <a:buFont typeface="Josefin Sans"/>
              <a:buNone/>
              <a:defRPr sz="6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6000"/>
              <a:buFont typeface="Josefin Sans"/>
              <a:buNone/>
              <a:defRPr sz="6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6000"/>
              <a:buFont typeface="Josefin Sans"/>
              <a:buNone/>
              <a:defRPr sz="6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6000"/>
              <a:buFont typeface="Josefin Sans"/>
              <a:buNone/>
              <a:defRPr sz="6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6000"/>
              <a:buFont typeface="Josefin Sans"/>
              <a:buNone/>
              <a:defRPr sz="6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t>xx%</a:t>
            </a:r>
          </a:p>
        </p:txBody>
      </p:sp>
      <p:sp>
        <p:nvSpPr>
          <p:cNvPr id="112" name="Google Shape;112;p15"/>
          <p:cNvSpPr txBox="1">
            <a:spLocks noGrp="1"/>
          </p:cNvSpPr>
          <p:nvPr>
            <p:ph type="subTitle" idx="1"/>
          </p:nvPr>
        </p:nvSpPr>
        <p:spPr>
          <a:xfrm>
            <a:off x="5292000" y="3455823"/>
            <a:ext cx="3027300" cy="55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Josefin Sans Light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13" name="Google Shape;113;p15"/>
          <p:cNvCxnSpPr/>
          <p:nvPr/>
        </p:nvCxnSpPr>
        <p:spPr>
          <a:xfrm>
            <a:off x="6481100" y="4609950"/>
            <a:ext cx="2544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4" name="Google Shape;114;p15"/>
          <p:cNvSpPr txBox="1"/>
          <p:nvPr/>
        </p:nvSpPr>
        <p:spPr>
          <a:xfrm>
            <a:off x="8439900" y="4609950"/>
            <a:ext cx="585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100" b="1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rPr>
              <a:t>‹nº›</a:t>
            </a:fld>
            <a:endParaRPr sz="1100" b="1">
              <a:solidFill>
                <a:schemeClr val="accent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5">
  <p:cSld name="TITLE_ONLY_1_2_1"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3"/>
          <p:cNvSpPr txBox="1">
            <a:spLocks noGrp="1"/>
          </p:cNvSpPr>
          <p:nvPr>
            <p:ph type="title"/>
          </p:nvPr>
        </p:nvSpPr>
        <p:spPr>
          <a:xfrm>
            <a:off x="146725" y="4789139"/>
            <a:ext cx="3027300" cy="2292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00"/>
              <a:buFont typeface="Josefin Sans"/>
              <a:buNone/>
              <a:defRPr sz="800"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86" name="Google Shape;286;p33"/>
          <p:cNvSpPr txBox="1">
            <a:spLocks noGrp="1"/>
          </p:cNvSpPr>
          <p:nvPr>
            <p:ph type="title" idx="2" hasCustomPrompt="1"/>
          </p:nvPr>
        </p:nvSpPr>
        <p:spPr>
          <a:xfrm>
            <a:off x="146725" y="4719850"/>
            <a:ext cx="1689000" cy="1605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Josefin Sans"/>
              <a:buNone/>
              <a:defRPr sz="1900" b="1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t>xx%</a:t>
            </a:r>
          </a:p>
        </p:txBody>
      </p:sp>
      <p:cxnSp>
        <p:nvCxnSpPr>
          <p:cNvPr id="287" name="Google Shape;287;p33"/>
          <p:cNvCxnSpPr/>
          <p:nvPr/>
        </p:nvCxnSpPr>
        <p:spPr>
          <a:xfrm rot="10800000">
            <a:off x="241206" y="4608973"/>
            <a:ext cx="1209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8" name="Google Shape;288;p33"/>
          <p:cNvSpPr txBox="1">
            <a:spLocks noGrp="1"/>
          </p:cNvSpPr>
          <p:nvPr>
            <p:ph type="subTitle" idx="1"/>
          </p:nvPr>
        </p:nvSpPr>
        <p:spPr>
          <a:xfrm>
            <a:off x="3241650" y="2094288"/>
            <a:ext cx="4125600" cy="1587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ans Light"/>
              <a:buChar char="●"/>
              <a:defRPr sz="16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9" name="Google Shape;289;p33"/>
          <p:cNvSpPr txBox="1">
            <a:spLocks noGrp="1"/>
          </p:cNvSpPr>
          <p:nvPr>
            <p:ph type="title" idx="3"/>
          </p:nvPr>
        </p:nvSpPr>
        <p:spPr>
          <a:xfrm>
            <a:off x="713225" y="476525"/>
            <a:ext cx="6960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cxnSp>
        <p:nvCxnSpPr>
          <p:cNvPr id="290" name="Google Shape;290;p33"/>
          <p:cNvCxnSpPr/>
          <p:nvPr/>
        </p:nvCxnSpPr>
        <p:spPr>
          <a:xfrm>
            <a:off x="6481100" y="4609950"/>
            <a:ext cx="2544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1" name="Google Shape;291;p33"/>
          <p:cNvSpPr txBox="1"/>
          <p:nvPr/>
        </p:nvSpPr>
        <p:spPr>
          <a:xfrm>
            <a:off x="8439900" y="4609950"/>
            <a:ext cx="585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100" b="1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rPr>
              <a:t>‹nº›</a:t>
            </a:fld>
            <a:endParaRPr sz="1100" b="1">
              <a:solidFill>
                <a:schemeClr val="accent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4"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5"/>
          <p:cNvSpPr txBox="1">
            <a:spLocks noGrp="1"/>
          </p:cNvSpPr>
          <p:nvPr>
            <p:ph type="ctrTitle"/>
          </p:nvPr>
        </p:nvSpPr>
        <p:spPr>
          <a:xfrm>
            <a:off x="713225" y="1157263"/>
            <a:ext cx="5414400" cy="705300"/>
          </a:xfrm>
          <a:prstGeom prst="rect">
            <a:avLst/>
          </a:prstGeom>
        </p:spPr>
        <p:txBody>
          <a:bodyPr spcFirstLastPara="1" wrap="square" lIns="91425" tIns="79200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99" name="Google Shape;299;p35"/>
          <p:cNvSpPr txBox="1">
            <a:spLocks noGrp="1"/>
          </p:cNvSpPr>
          <p:nvPr>
            <p:ph type="subTitle" idx="1"/>
          </p:nvPr>
        </p:nvSpPr>
        <p:spPr>
          <a:xfrm>
            <a:off x="719750" y="2053877"/>
            <a:ext cx="3309300" cy="127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1600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00" name="Google Shape;300;p35"/>
          <p:cNvSpPr txBox="1"/>
          <p:nvPr/>
        </p:nvSpPr>
        <p:spPr>
          <a:xfrm>
            <a:off x="720025" y="3799875"/>
            <a:ext cx="2473500" cy="4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CREDITS: This presentation template was created by </a:t>
            </a:r>
            <a:r>
              <a:rPr lang="en" sz="1000" b="1">
                <a:solidFill>
                  <a:schemeClr val="dk2"/>
                </a:solidFill>
                <a:uFill>
                  <a:noFill/>
                </a:uFill>
                <a:latin typeface="Josefin Sans"/>
                <a:ea typeface="Josefin Sans"/>
                <a:cs typeface="Josefin Sans"/>
                <a:sym typeface="Josefin San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2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, including icons by </a:t>
            </a:r>
            <a:r>
              <a:rPr lang="en" sz="1000" b="1">
                <a:solidFill>
                  <a:schemeClr val="dk2"/>
                </a:solidFill>
                <a:uFill>
                  <a:noFill/>
                </a:uFill>
                <a:latin typeface="Josefin Sans"/>
                <a:ea typeface="Josefin Sans"/>
                <a:cs typeface="Josefin Sans"/>
                <a:sym typeface="Josefin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2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, and infographics &amp; images by </a:t>
            </a:r>
            <a:r>
              <a:rPr lang="en" sz="1000" b="1">
                <a:solidFill>
                  <a:schemeClr val="dk2"/>
                </a:solidFill>
                <a:uFill>
                  <a:noFill/>
                </a:uFill>
                <a:latin typeface="Josefin Sans"/>
                <a:ea typeface="Josefin Sans"/>
                <a:cs typeface="Josefin Sans"/>
                <a:sym typeface="Josefin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000">
                <a:solidFill>
                  <a:schemeClr val="dk2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. </a:t>
            </a:r>
            <a:endParaRPr sz="1000">
              <a:solidFill>
                <a:schemeClr val="dk2"/>
              </a:solidFill>
              <a:latin typeface="Josefin Sans Light"/>
              <a:ea typeface="Josefin Sans Light"/>
              <a:cs typeface="Josefin Sans Light"/>
              <a:sym typeface="Josefin Sans Light"/>
            </a:endParaRPr>
          </a:p>
        </p:txBody>
      </p:sp>
      <p:cxnSp>
        <p:nvCxnSpPr>
          <p:cNvPr id="301" name="Google Shape;301;p35"/>
          <p:cNvCxnSpPr/>
          <p:nvPr/>
        </p:nvCxnSpPr>
        <p:spPr>
          <a:xfrm>
            <a:off x="542275" y="758250"/>
            <a:ext cx="0" cy="2970900"/>
          </a:xfrm>
          <a:prstGeom prst="straightConnector1">
            <a:avLst/>
          </a:prstGeom>
          <a:noFill/>
          <a:ln w="1143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8"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6"/>
          <p:cNvSpPr/>
          <p:nvPr/>
        </p:nvSpPr>
        <p:spPr>
          <a:xfrm>
            <a:off x="6481100" y="-39600"/>
            <a:ext cx="2701200" cy="25374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D0000"/>
              </a:solidFill>
            </a:endParaRPr>
          </a:p>
        </p:txBody>
      </p:sp>
      <p:cxnSp>
        <p:nvCxnSpPr>
          <p:cNvPr id="304" name="Google Shape;304;p36"/>
          <p:cNvCxnSpPr/>
          <p:nvPr/>
        </p:nvCxnSpPr>
        <p:spPr>
          <a:xfrm>
            <a:off x="525225" y="441500"/>
            <a:ext cx="0" cy="271050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5" name="Google Shape;305;p36"/>
          <p:cNvCxnSpPr/>
          <p:nvPr/>
        </p:nvCxnSpPr>
        <p:spPr>
          <a:xfrm>
            <a:off x="6481100" y="4609950"/>
            <a:ext cx="2544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79200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284225" y="1159350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182875" anchor="t" anchorCtr="0">
            <a:noAutofit/>
          </a:bodyPr>
          <a:lstStyle>
            <a:lvl1pPr marL="4572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osefin Sans Medium"/>
              <a:buChar char="●"/>
              <a:defRPr sz="1800">
                <a:solidFill>
                  <a:schemeClr val="dk1"/>
                </a:solidFill>
                <a:latin typeface="Josefin Sans Medium"/>
                <a:ea typeface="Josefin Sans Medium"/>
                <a:cs typeface="Josefin Sans Medium"/>
                <a:sym typeface="Josefin Sans Medium"/>
              </a:defRPr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Char char="○"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 Light"/>
              <a:buChar char="■"/>
              <a:defRPr>
                <a:solidFill>
                  <a:schemeClr val="dk1"/>
                </a:solidFill>
                <a:latin typeface="Josefin Sans Light"/>
                <a:ea typeface="Josefin Sans Light"/>
                <a:cs typeface="Josefin Sans Light"/>
                <a:sym typeface="Josefin Sans Light"/>
              </a:defRPr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 ExtraLight"/>
              <a:buChar char="●"/>
              <a:defRPr>
                <a:solidFill>
                  <a:schemeClr val="dk1"/>
                </a:solidFill>
                <a:latin typeface="Josefin Sans ExtraLight"/>
                <a:ea typeface="Josefin Sans ExtraLight"/>
                <a:cs typeface="Josefin Sans ExtraLight"/>
                <a:sym typeface="Josefin Sans ExtraLight"/>
              </a:defRPr>
            </a:lvl4pPr>
            <a:lvl5pPr marL="2286000" lvl="4" indent="-3111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Josefin Sans ExtraLight"/>
              <a:buChar char="○"/>
              <a:defRPr sz="1300">
                <a:solidFill>
                  <a:schemeClr val="dk1"/>
                </a:solidFill>
                <a:latin typeface="Josefin Sans ExtraLight"/>
                <a:ea typeface="Josefin Sans ExtraLight"/>
                <a:cs typeface="Josefin Sans ExtraLight"/>
                <a:sym typeface="Josefin Sans ExtraLight"/>
              </a:defRPr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Josefin Sans ExtraLight"/>
              <a:buChar char="■"/>
              <a:defRPr sz="1200">
                <a:solidFill>
                  <a:schemeClr val="dk1"/>
                </a:solidFill>
                <a:latin typeface="Josefin Sans ExtraLight"/>
                <a:ea typeface="Josefin Sans ExtraLight"/>
                <a:cs typeface="Josefin Sans ExtraLight"/>
                <a:sym typeface="Josefin Sans ExtraLight"/>
              </a:defRPr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Josefin Sans ExtraLight"/>
              <a:buChar char="●"/>
              <a:defRPr sz="1200">
                <a:solidFill>
                  <a:schemeClr val="dk1"/>
                </a:solidFill>
                <a:latin typeface="Josefin Sans ExtraLight"/>
                <a:ea typeface="Josefin Sans ExtraLight"/>
                <a:cs typeface="Josefin Sans ExtraLight"/>
                <a:sym typeface="Josefin Sans ExtraLight"/>
              </a:defRPr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Josefin Sans ExtraLight"/>
              <a:buChar char="○"/>
              <a:defRPr sz="1200">
                <a:solidFill>
                  <a:schemeClr val="dk1"/>
                </a:solidFill>
                <a:latin typeface="Josefin Sans ExtraLight"/>
                <a:ea typeface="Josefin Sans ExtraLight"/>
                <a:cs typeface="Josefin Sans ExtraLight"/>
                <a:sym typeface="Josefin Sans ExtraLight"/>
              </a:defRPr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Josefin Sans ExtraLight"/>
              <a:buChar char="■"/>
              <a:defRPr sz="1200">
                <a:solidFill>
                  <a:schemeClr val="dk1"/>
                </a:solidFill>
                <a:latin typeface="Josefin Sans ExtraLight"/>
                <a:ea typeface="Josefin Sans ExtraLight"/>
                <a:cs typeface="Josefin Sans ExtraLight"/>
                <a:sym typeface="Josefin Sans Extra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5" r:id="rId3"/>
    <p:sldLayoutId id="2147483658" r:id="rId4"/>
    <p:sldLayoutId id="2147483659" r:id="rId5"/>
    <p:sldLayoutId id="2147483661" r:id="rId6"/>
    <p:sldLayoutId id="2147483679" r:id="rId7"/>
    <p:sldLayoutId id="2147483681" r:id="rId8"/>
    <p:sldLayoutId id="2147483682" r:id="rId9"/>
    <p:sldLayoutId id="2147483683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microsoft.com/office/2007/relationships/hdphoto" Target="../media/hdphoto2.wdp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slide" Target="slide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3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2"/>
          <p:cNvSpPr txBox="1">
            <a:spLocks noGrp="1"/>
          </p:cNvSpPr>
          <p:nvPr>
            <p:ph type="ctrTitle"/>
          </p:nvPr>
        </p:nvSpPr>
        <p:spPr>
          <a:xfrm>
            <a:off x="894500" y="1499757"/>
            <a:ext cx="7355000" cy="999568"/>
          </a:xfrm>
          <a:prstGeom prst="rect">
            <a:avLst/>
          </a:prstGeom>
        </p:spPr>
        <p:txBody>
          <a:bodyPr spcFirstLastPara="1" wrap="square" lIns="91425" tIns="20115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Projeto de PCAER</a:t>
            </a:r>
            <a:endParaRPr dirty="0"/>
          </a:p>
        </p:txBody>
      </p:sp>
      <p:sp>
        <p:nvSpPr>
          <p:cNvPr id="323" name="Google Shape;323;p42"/>
          <p:cNvSpPr txBox="1">
            <a:spLocks noGrp="1"/>
          </p:cNvSpPr>
          <p:nvPr>
            <p:ph type="subTitle" idx="1"/>
          </p:nvPr>
        </p:nvSpPr>
        <p:spPr>
          <a:xfrm>
            <a:off x="894500" y="2499325"/>
            <a:ext cx="3335700" cy="91337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Realizado por: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Tiago Cabrita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n</a:t>
            </a:r>
            <a:r>
              <a:rPr lang="en" dirty="0"/>
              <a:t>º 201600258</a:t>
            </a:r>
            <a:endParaRPr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4150253E-28C7-488B-995D-142C824AB30B}"/>
              </a:ext>
            </a:extLst>
          </p:cNvPr>
          <p:cNvSpPr txBox="1"/>
          <p:nvPr/>
        </p:nvSpPr>
        <p:spPr>
          <a:xfrm>
            <a:off x="948776" y="1141281"/>
            <a:ext cx="52526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latin typeface="Josefin Sans" pitchFamily="2" charset="0"/>
              </a:rPr>
              <a:t>Licenciatura em Engenharia Eletrotécnica e de Computadores</a:t>
            </a:r>
          </a:p>
          <a:p>
            <a:r>
              <a:rPr lang="pt-PT" dirty="0">
                <a:latin typeface="Josefin Sans" pitchFamily="2" charset="0"/>
              </a:rPr>
              <a:t>Ramo de Eletrónica e de Computadores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26BE55FE-4E91-413F-8BC3-40923FBA7317}"/>
              </a:ext>
            </a:extLst>
          </p:cNvPr>
          <p:cNvSpPr txBox="1"/>
          <p:nvPr/>
        </p:nvSpPr>
        <p:spPr>
          <a:xfrm>
            <a:off x="6443196" y="4322186"/>
            <a:ext cx="27008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 err="1">
                <a:latin typeface="Josefin Sans" pitchFamily="2" charset="0"/>
              </a:rPr>
              <a:t>ESTSetúbal</a:t>
            </a:r>
            <a:r>
              <a:rPr lang="pt-PT" dirty="0">
                <a:latin typeface="Josefin Sans" pitchFamily="2" charset="0"/>
              </a:rPr>
              <a:t>, julho de 2023</a:t>
            </a:r>
          </a:p>
        </p:txBody>
      </p:sp>
      <p:pic>
        <p:nvPicPr>
          <p:cNvPr id="7" name="Picture 30">
            <a:extLst>
              <a:ext uri="{FF2B5EF4-FFF2-40B4-BE49-F238E27FC236}">
                <a16:creationId xmlns:a16="http://schemas.microsoft.com/office/drawing/2014/main" id="{99209F3B-6968-4608-AD1B-F7845881F2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4227" y="55276"/>
            <a:ext cx="1293810" cy="99956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bg2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p61"/>
          <p:cNvSpPr/>
          <p:nvPr/>
        </p:nvSpPr>
        <p:spPr>
          <a:xfrm>
            <a:off x="3844636" y="1720871"/>
            <a:ext cx="5061514" cy="1867456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D0000"/>
              </a:solidFill>
            </a:endParaRPr>
          </a:p>
        </p:txBody>
      </p:sp>
      <p:sp>
        <p:nvSpPr>
          <p:cNvPr id="789" name="Google Shape;789;p61"/>
          <p:cNvSpPr txBox="1">
            <a:spLocks noGrp="1"/>
          </p:cNvSpPr>
          <p:nvPr>
            <p:ph type="title"/>
          </p:nvPr>
        </p:nvSpPr>
        <p:spPr>
          <a:xfrm>
            <a:off x="146725" y="4789139"/>
            <a:ext cx="3027300" cy="2292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Ferramentas de Desenvolvimento Utilizadas</a:t>
            </a:r>
          </a:p>
        </p:txBody>
      </p:sp>
      <p:sp>
        <p:nvSpPr>
          <p:cNvPr id="790" name="Google Shape;790;p61"/>
          <p:cNvSpPr txBox="1">
            <a:spLocks noGrp="1"/>
          </p:cNvSpPr>
          <p:nvPr>
            <p:ph type="title" idx="2"/>
          </p:nvPr>
        </p:nvSpPr>
        <p:spPr>
          <a:xfrm>
            <a:off x="146725" y="4719850"/>
            <a:ext cx="1689000" cy="1605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 dirty="0"/>
          </a:p>
        </p:txBody>
      </p:sp>
      <p:sp>
        <p:nvSpPr>
          <p:cNvPr id="791" name="Google Shape;791;p61"/>
          <p:cNvSpPr txBox="1">
            <a:spLocks noGrp="1"/>
          </p:cNvSpPr>
          <p:nvPr>
            <p:ph type="subTitle" idx="1"/>
          </p:nvPr>
        </p:nvSpPr>
        <p:spPr>
          <a:xfrm>
            <a:off x="3481000" y="1877461"/>
            <a:ext cx="5294050" cy="192192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800" dirty="0" err="1"/>
              <a:t>Python</a:t>
            </a:r>
            <a:r>
              <a:rPr lang="pt-PT" sz="1800" dirty="0"/>
              <a:t> é uma linguagem de programação de alto nível, conhecida pela sua sintaxe simples e fácil legibilidade.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PT"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800" dirty="0"/>
              <a:t>Utilizada para construir a interface e o software de gestão do sistema desenvolvido.</a:t>
            </a:r>
            <a:endParaRPr sz="1800" dirty="0"/>
          </a:p>
        </p:txBody>
      </p:sp>
      <p:cxnSp>
        <p:nvCxnSpPr>
          <p:cNvPr id="792" name="Google Shape;792;p61">
            <a:hlinkClick r:id="" action="ppaction://hlinkshowjump?jump=nextslide"/>
          </p:cNvPr>
          <p:cNvCxnSpPr/>
          <p:nvPr/>
        </p:nvCxnSpPr>
        <p:spPr>
          <a:xfrm>
            <a:off x="8643950" y="303450"/>
            <a:ext cx="262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93" name="Google Shape;793;p61">
            <a:hlinkClick r:id="" action="ppaction://hlinkshowjump?jump=previousslide"/>
          </p:cNvPr>
          <p:cNvCxnSpPr/>
          <p:nvPr/>
        </p:nvCxnSpPr>
        <p:spPr>
          <a:xfrm rot="10800000">
            <a:off x="232775" y="303450"/>
            <a:ext cx="262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94" name="Google Shape;794;p61"/>
          <p:cNvSpPr txBox="1">
            <a:spLocks noGrp="1"/>
          </p:cNvSpPr>
          <p:nvPr>
            <p:ph type="title" idx="3"/>
          </p:nvPr>
        </p:nvSpPr>
        <p:spPr>
          <a:xfrm>
            <a:off x="713225" y="476525"/>
            <a:ext cx="6960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Linguagem de Programação da GUI e do Software de Gestão</a:t>
            </a:r>
            <a:endParaRPr dirty="0"/>
          </a:p>
        </p:txBody>
      </p:sp>
      <p:pic>
        <p:nvPicPr>
          <p:cNvPr id="1028" name="Picture 4" descr="Python Logo, symbol, meaning, history, PNG, brand">
            <a:extLst>
              <a:ext uri="{FF2B5EF4-FFF2-40B4-BE49-F238E27FC236}">
                <a16:creationId xmlns:a16="http://schemas.microsoft.com/office/drawing/2014/main" id="{BDC29ED1-C825-CAC1-F395-7F38D9B182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61" b="25436"/>
          <a:stretch/>
        </p:blipFill>
        <p:spPr bwMode="auto">
          <a:xfrm>
            <a:off x="422563" y="2391738"/>
            <a:ext cx="2642511" cy="893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8438097"/>
      </p:ext>
    </p:extLst>
  </p:cSld>
  <p:clrMapOvr>
    <a:masterClrMapping/>
  </p:clrMapOvr>
  <p:transition spd="slow">
    <p:cover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p61"/>
          <p:cNvSpPr/>
          <p:nvPr/>
        </p:nvSpPr>
        <p:spPr>
          <a:xfrm>
            <a:off x="3844636" y="1720871"/>
            <a:ext cx="5061514" cy="1867456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D0000"/>
              </a:solidFill>
            </a:endParaRPr>
          </a:p>
        </p:txBody>
      </p:sp>
      <p:sp>
        <p:nvSpPr>
          <p:cNvPr id="789" name="Google Shape;789;p61"/>
          <p:cNvSpPr txBox="1">
            <a:spLocks noGrp="1"/>
          </p:cNvSpPr>
          <p:nvPr>
            <p:ph type="title"/>
          </p:nvPr>
        </p:nvSpPr>
        <p:spPr>
          <a:xfrm>
            <a:off x="146725" y="4789139"/>
            <a:ext cx="3027300" cy="2292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Ferramentas de Desenvolvimento Utilizadas</a:t>
            </a:r>
          </a:p>
        </p:txBody>
      </p:sp>
      <p:sp>
        <p:nvSpPr>
          <p:cNvPr id="790" name="Google Shape;790;p61"/>
          <p:cNvSpPr txBox="1">
            <a:spLocks noGrp="1"/>
          </p:cNvSpPr>
          <p:nvPr>
            <p:ph type="title" idx="2"/>
          </p:nvPr>
        </p:nvSpPr>
        <p:spPr>
          <a:xfrm>
            <a:off x="146725" y="4719850"/>
            <a:ext cx="1689000" cy="1605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 dirty="0"/>
          </a:p>
        </p:txBody>
      </p:sp>
      <p:sp>
        <p:nvSpPr>
          <p:cNvPr id="791" name="Google Shape;791;p61"/>
          <p:cNvSpPr txBox="1">
            <a:spLocks noGrp="1"/>
          </p:cNvSpPr>
          <p:nvPr>
            <p:ph type="subTitle" idx="1"/>
          </p:nvPr>
        </p:nvSpPr>
        <p:spPr>
          <a:xfrm>
            <a:off x="3481000" y="1877461"/>
            <a:ext cx="5294050" cy="192192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800" dirty="0"/>
              <a:t>O </a:t>
            </a:r>
            <a:r>
              <a:rPr lang="pt-PT" sz="1800" dirty="0" err="1"/>
              <a:t>Arduino</a:t>
            </a:r>
            <a:r>
              <a:rPr lang="pt-PT" sz="1800" dirty="0"/>
              <a:t> IDE é um ambiente de desenvolvimento integrado projetado especialmente para programar placas </a:t>
            </a:r>
            <a:r>
              <a:rPr lang="pt-PT" sz="1800" dirty="0" err="1"/>
              <a:t>Arduino</a:t>
            </a:r>
            <a:r>
              <a:rPr lang="pt-PT" sz="1800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PT"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800" dirty="0"/>
              <a:t>Utilizado para programar a unidade de controlo para a fonte de alimentação e a carga eletrónica.</a:t>
            </a:r>
            <a:endParaRPr sz="1800" dirty="0"/>
          </a:p>
        </p:txBody>
      </p:sp>
      <p:cxnSp>
        <p:nvCxnSpPr>
          <p:cNvPr id="792" name="Google Shape;792;p61">
            <a:hlinkClick r:id="" action="ppaction://hlinkshowjump?jump=nextslide"/>
          </p:cNvPr>
          <p:cNvCxnSpPr/>
          <p:nvPr/>
        </p:nvCxnSpPr>
        <p:spPr>
          <a:xfrm>
            <a:off x="8643950" y="303450"/>
            <a:ext cx="262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93" name="Google Shape;793;p61">
            <a:hlinkClick r:id="" action="ppaction://hlinkshowjump?jump=previousslide"/>
          </p:cNvPr>
          <p:cNvCxnSpPr/>
          <p:nvPr/>
        </p:nvCxnSpPr>
        <p:spPr>
          <a:xfrm rot="10800000">
            <a:off x="232775" y="303450"/>
            <a:ext cx="262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94" name="Google Shape;794;p61"/>
          <p:cNvSpPr txBox="1">
            <a:spLocks noGrp="1"/>
          </p:cNvSpPr>
          <p:nvPr>
            <p:ph type="title" idx="3"/>
          </p:nvPr>
        </p:nvSpPr>
        <p:spPr>
          <a:xfrm>
            <a:off x="713225" y="476525"/>
            <a:ext cx="6960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Ambiente de Programação da Unidade de Controlo</a:t>
            </a:r>
            <a:endParaRPr dirty="0"/>
          </a:p>
        </p:txBody>
      </p:sp>
      <p:pic>
        <p:nvPicPr>
          <p:cNvPr id="2050" name="Picture 2" descr="Software | Arduino">
            <a:extLst>
              <a:ext uri="{FF2B5EF4-FFF2-40B4-BE49-F238E27FC236}">
                <a16:creationId xmlns:a16="http://schemas.microsoft.com/office/drawing/2014/main" id="{11BB5BCD-C897-32E7-D2DB-4DE1567B7C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53" r="14708"/>
          <a:stretch/>
        </p:blipFill>
        <p:spPr bwMode="auto">
          <a:xfrm>
            <a:off x="547251" y="1935727"/>
            <a:ext cx="2220465" cy="165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1193168"/>
      </p:ext>
    </p:extLst>
  </p:cSld>
  <p:clrMapOvr>
    <a:masterClrMapping/>
  </p:clrMapOvr>
  <p:transition spd="slow">
    <p:cover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65"/>
          <p:cNvSpPr txBox="1">
            <a:spLocks noGrp="1"/>
          </p:cNvSpPr>
          <p:nvPr>
            <p:ph type="title"/>
          </p:nvPr>
        </p:nvSpPr>
        <p:spPr>
          <a:xfrm>
            <a:off x="925749" y="2130661"/>
            <a:ext cx="3521559" cy="12706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Funcionamento do Projeto</a:t>
            </a:r>
          </a:p>
        </p:txBody>
      </p:sp>
      <p:sp>
        <p:nvSpPr>
          <p:cNvPr id="859" name="Google Shape;859;p65"/>
          <p:cNvSpPr txBox="1">
            <a:spLocks noGrp="1"/>
          </p:cNvSpPr>
          <p:nvPr>
            <p:ph type="title" idx="2"/>
          </p:nvPr>
        </p:nvSpPr>
        <p:spPr>
          <a:xfrm>
            <a:off x="925751" y="1640525"/>
            <a:ext cx="1724100" cy="841800"/>
          </a:xfrm>
          <a:prstGeom prst="rect">
            <a:avLst/>
          </a:prstGeom>
        </p:spPr>
        <p:txBody>
          <a:bodyPr spcFirstLastPara="1" wrap="square" lIns="91425" tIns="0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 dirty="0"/>
          </a:p>
        </p:txBody>
      </p:sp>
      <p:sp>
        <p:nvSpPr>
          <p:cNvPr id="860" name="Google Shape;860;p65"/>
          <p:cNvSpPr txBox="1">
            <a:spLocks noGrp="1"/>
          </p:cNvSpPr>
          <p:nvPr>
            <p:ph type="subTitle" idx="1"/>
          </p:nvPr>
        </p:nvSpPr>
        <p:spPr>
          <a:xfrm>
            <a:off x="925750" y="3471400"/>
            <a:ext cx="3027300" cy="55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PT" dirty="0"/>
          </a:p>
        </p:txBody>
      </p:sp>
      <p:sp>
        <p:nvSpPr>
          <p:cNvPr id="861" name="Google Shape;861;p65"/>
          <p:cNvSpPr/>
          <p:nvPr/>
        </p:nvSpPr>
        <p:spPr>
          <a:xfrm>
            <a:off x="4786744" y="1745417"/>
            <a:ext cx="3857205" cy="1448056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D0000"/>
              </a:solidFill>
            </a:endParaRPr>
          </a:p>
        </p:txBody>
      </p:sp>
      <p:cxnSp>
        <p:nvCxnSpPr>
          <p:cNvPr id="863" name="Google Shape;863;p65">
            <a:hlinkClick r:id="" action="ppaction://hlinkshowjump?jump=nextslide"/>
          </p:cNvPr>
          <p:cNvCxnSpPr/>
          <p:nvPr/>
        </p:nvCxnSpPr>
        <p:spPr>
          <a:xfrm>
            <a:off x="8643950" y="303450"/>
            <a:ext cx="262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64" name="Google Shape;864;p65">
            <a:hlinkClick r:id="" action="ppaction://hlinkshowjump?jump=previousslide"/>
          </p:cNvPr>
          <p:cNvCxnSpPr/>
          <p:nvPr/>
        </p:nvCxnSpPr>
        <p:spPr>
          <a:xfrm rot="10800000">
            <a:off x="232775" y="303450"/>
            <a:ext cx="262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4" name="Imagem 3">
            <a:extLst>
              <a:ext uri="{FF2B5EF4-FFF2-40B4-BE49-F238E27FC236}">
                <a16:creationId xmlns:a16="http://schemas.microsoft.com/office/drawing/2014/main" id="{085EC0CE-0126-49E2-423F-9027C61B64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697" t="38841" r="5661" b="11308"/>
          <a:stretch/>
        </p:blipFill>
        <p:spPr>
          <a:xfrm>
            <a:off x="4620580" y="1810907"/>
            <a:ext cx="3951151" cy="1521686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p61"/>
          <p:cNvSpPr txBox="1">
            <a:spLocks noGrp="1"/>
          </p:cNvSpPr>
          <p:nvPr>
            <p:ph type="title"/>
          </p:nvPr>
        </p:nvSpPr>
        <p:spPr>
          <a:xfrm>
            <a:off x="153599" y="4789139"/>
            <a:ext cx="3462749" cy="2292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Funcionamento do Projeto</a:t>
            </a:r>
            <a:endParaRPr dirty="0"/>
          </a:p>
        </p:txBody>
      </p:sp>
      <p:sp>
        <p:nvSpPr>
          <p:cNvPr id="790" name="Google Shape;790;p61"/>
          <p:cNvSpPr txBox="1">
            <a:spLocks noGrp="1"/>
          </p:cNvSpPr>
          <p:nvPr>
            <p:ph type="title" idx="2"/>
          </p:nvPr>
        </p:nvSpPr>
        <p:spPr>
          <a:xfrm>
            <a:off x="146725" y="4719850"/>
            <a:ext cx="1689000" cy="1605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cxnSp>
        <p:nvCxnSpPr>
          <p:cNvPr id="792" name="Google Shape;792;p61">
            <a:hlinkClick r:id="" action="ppaction://hlinkshowjump?jump=nextslide"/>
          </p:cNvPr>
          <p:cNvCxnSpPr/>
          <p:nvPr/>
        </p:nvCxnSpPr>
        <p:spPr>
          <a:xfrm>
            <a:off x="8643950" y="303450"/>
            <a:ext cx="262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93" name="Google Shape;793;p61">
            <a:hlinkClick r:id="" action="ppaction://hlinkshowjump?jump=previousslide"/>
          </p:cNvPr>
          <p:cNvCxnSpPr/>
          <p:nvPr/>
        </p:nvCxnSpPr>
        <p:spPr>
          <a:xfrm rot="10800000">
            <a:off x="232775" y="303450"/>
            <a:ext cx="262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94" name="Google Shape;794;p61"/>
          <p:cNvSpPr txBox="1">
            <a:spLocks noGrp="1"/>
          </p:cNvSpPr>
          <p:nvPr>
            <p:ph type="title" idx="3"/>
          </p:nvPr>
        </p:nvSpPr>
        <p:spPr>
          <a:xfrm>
            <a:off x="1092000" y="1999050"/>
            <a:ext cx="6960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Vista detalhada do Sistema de Teste de Baterias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08432151"/>
      </p:ext>
    </p:extLst>
  </p:cSld>
  <p:clrMapOvr>
    <a:masterClrMapping/>
  </p:clrMapOvr>
  <p:transition spd="slow">
    <p:cover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p61"/>
          <p:cNvSpPr txBox="1">
            <a:spLocks noGrp="1"/>
          </p:cNvSpPr>
          <p:nvPr>
            <p:ph type="title"/>
          </p:nvPr>
        </p:nvSpPr>
        <p:spPr>
          <a:xfrm>
            <a:off x="153599" y="4789139"/>
            <a:ext cx="3462749" cy="2292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Funcionamento do Projeto</a:t>
            </a:r>
            <a:endParaRPr dirty="0"/>
          </a:p>
        </p:txBody>
      </p:sp>
      <p:sp>
        <p:nvSpPr>
          <p:cNvPr id="790" name="Google Shape;790;p61"/>
          <p:cNvSpPr txBox="1">
            <a:spLocks noGrp="1"/>
          </p:cNvSpPr>
          <p:nvPr>
            <p:ph type="title" idx="2"/>
          </p:nvPr>
        </p:nvSpPr>
        <p:spPr>
          <a:xfrm>
            <a:off x="146725" y="4719850"/>
            <a:ext cx="1689000" cy="1605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cxnSp>
        <p:nvCxnSpPr>
          <p:cNvPr id="792" name="Google Shape;792;p61">
            <a:hlinkClick r:id="" action="ppaction://hlinkshowjump?jump=nextslide"/>
          </p:cNvPr>
          <p:cNvCxnSpPr/>
          <p:nvPr/>
        </p:nvCxnSpPr>
        <p:spPr>
          <a:xfrm>
            <a:off x="8643950" y="303450"/>
            <a:ext cx="262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93" name="Google Shape;793;p61">
            <a:hlinkClick r:id="" action="ppaction://hlinkshowjump?jump=previousslide"/>
          </p:cNvPr>
          <p:cNvCxnSpPr/>
          <p:nvPr/>
        </p:nvCxnSpPr>
        <p:spPr>
          <a:xfrm rot="10800000">
            <a:off x="232775" y="303450"/>
            <a:ext cx="262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94" name="Google Shape;794;p61"/>
          <p:cNvSpPr txBox="1">
            <a:spLocks noGrp="1"/>
          </p:cNvSpPr>
          <p:nvPr>
            <p:ph type="title" idx="3"/>
          </p:nvPr>
        </p:nvSpPr>
        <p:spPr>
          <a:xfrm>
            <a:off x="1092000" y="1999050"/>
            <a:ext cx="6960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Unidade de Controlo da Fonte de Alimentação e da Carga Eletrónica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87098551"/>
      </p:ext>
    </p:extLst>
  </p:cSld>
  <p:clrMapOvr>
    <a:masterClrMapping/>
  </p:clrMapOvr>
  <p:transition spd="slow">
    <p:cover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p61"/>
          <p:cNvSpPr txBox="1">
            <a:spLocks noGrp="1"/>
          </p:cNvSpPr>
          <p:nvPr>
            <p:ph type="title"/>
          </p:nvPr>
        </p:nvSpPr>
        <p:spPr>
          <a:xfrm>
            <a:off x="146725" y="4789139"/>
            <a:ext cx="5104148" cy="2292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/>
          <a:p>
            <a:r>
              <a:rPr lang="pt-PT" dirty="0"/>
              <a:t>Funcionamento do Projeto</a:t>
            </a:r>
            <a:r>
              <a:rPr lang="en" dirty="0"/>
              <a:t> – </a:t>
            </a:r>
            <a:r>
              <a:rPr lang="pt-PT" dirty="0"/>
              <a:t>Unidade de Controlo da Fonte de Alimentação e da Carga Eletrónica</a:t>
            </a:r>
            <a:endParaRPr dirty="0"/>
          </a:p>
        </p:txBody>
      </p:sp>
      <p:sp>
        <p:nvSpPr>
          <p:cNvPr id="790" name="Google Shape;790;p61"/>
          <p:cNvSpPr txBox="1">
            <a:spLocks noGrp="1"/>
          </p:cNvSpPr>
          <p:nvPr>
            <p:ph type="title" idx="2"/>
          </p:nvPr>
        </p:nvSpPr>
        <p:spPr>
          <a:xfrm>
            <a:off x="146725" y="4719850"/>
            <a:ext cx="1689000" cy="1605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791" name="Google Shape;791;p61"/>
          <p:cNvSpPr txBox="1">
            <a:spLocks noGrp="1"/>
          </p:cNvSpPr>
          <p:nvPr>
            <p:ph type="subTitle" idx="1"/>
          </p:nvPr>
        </p:nvSpPr>
        <p:spPr>
          <a:xfrm>
            <a:off x="735428" y="1606522"/>
            <a:ext cx="3033008" cy="166745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39700" marR="50800" indent="0">
              <a:spcBef>
                <a:spcPts val="1600"/>
              </a:spcBef>
              <a:buClr>
                <a:schemeClr val="accent1"/>
              </a:buClr>
              <a:buSzPts val="1400"/>
              <a:buNone/>
            </a:pPr>
            <a:r>
              <a:rPr lang="pt-PT" sz="1800" dirty="0"/>
              <a:t>Diagrama de blocos da programação da Unidade de Controlo.</a:t>
            </a:r>
          </a:p>
        </p:txBody>
      </p:sp>
      <p:cxnSp>
        <p:nvCxnSpPr>
          <p:cNvPr id="792" name="Google Shape;792;p61">
            <a:hlinkClick r:id="" action="ppaction://hlinkshowjump?jump=nextslide"/>
          </p:cNvPr>
          <p:cNvCxnSpPr/>
          <p:nvPr/>
        </p:nvCxnSpPr>
        <p:spPr>
          <a:xfrm>
            <a:off x="8643950" y="303450"/>
            <a:ext cx="262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93" name="Google Shape;793;p61">
            <a:hlinkClick r:id="" action="ppaction://hlinkshowjump?jump=previousslide"/>
          </p:cNvPr>
          <p:cNvCxnSpPr/>
          <p:nvPr/>
        </p:nvCxnSpPr>
        <p:spPr>
          <a:xfrm rot="10800000">
            <a:off x="232775" y="303450"/>
            <a:ext cx="262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" name="Google Shape;788;p61">
            <a:extLst>
              <a:ext uri="{FF2B5EF4-FFF2-40B4-BE49-F238E27FC236}">
                <a16:creationId xmlns:a16="http://schemas.microsoft.com/office/drawing/2014/main" id="{410A5A6D-D24F-9A8F-B629-BD1D2FDFD689}"/>
              </a:ext>
            </a:extLst>
          </p:cNvPr>
          <p:cNvSpPr/>
          <p:nvPr/>
        </p:nvSpPr>
        <p:spPr>
          <a:xfrm>
            <a:off x="4329545" y="782243"/>
            <a:ext cx="3926627" cy="2944628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D0000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0D8C5F1-3D65-A228-174C-436FB6DAEE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3380" y="939810"/>
            <a:ext cx="3864880" cy="3000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6216743"/>
      </p:ext>
    </p:extLst>
  </p:cSld>
  <p:clrMapOvr>
    <a:masterClrMapping/>
  </p:clrMapOvr>
  <p:transition spd="slow">
    <p:cover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p61"/>
          <p:cNvSpPr txBox="1">
            <a:spLocks noGrp="1"/>
          </p:cNvSpPr>
          <p:nvPr>
            <p:ph type="title"/>
          </p:nvPr>
        </p:nvSpPr>
        <p:spPr>
          <a:xfrm>
            <a:off x="153599" y="4789139"/>
            <a:ext cx="3462749" cy="2292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Funcionamento do Projeto</a:t>
            </a:r>
            <a:endParaRPr dirty="0"/>
          </a:p>
        </p:txBody>
      </p:sp>
      <p:sp>
        <p:nvSpPr>
          <p:cNvPr id="790" name="Google Shape;790;p61"/>
          <p:cNvSpPr txBox="1">
            <a:spLocks noGrp="1"/>
          </p:cNvSpPr>
          <p:nvPr>
            <p:ph type="title" idx="2"/>
          </p:nvPr>
        </p:nvSpPr>
        <p:spPr>
          <a:xfrm>
            <a:off x="146725" y="4719850"/>
            <a:ext cx="1689000" cy="1605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cxnSp>
        <p:nvCxnSpPr>
          <p:cNvPr id="792" name="Google Shape;792;p61">
            <a:hlinkClick r:id="" action="ppaction://hlinkshowjump?jump=nextslide"/>
          </p:cNvPr>
          <p:cNvCxnSpPr/>
          <p:nvPr/>
        </p:nvCxnSpPr>
        <p:spPr>
          <a:xfrm>
            <a:off x="8643950" y="303450"/>
            <a:ext cx="262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93" name="Google Shape;793;p61">
            <a:hlinkClick r:id="" action="ppaction://hlinkshowjump?jump=previousslide"/>
          </p:cNvPr>
          <p:cNvCxnSpPr/>
          <p:nvPr/>
        </p:nvCxnSpPr>
        <p:spPr>
          <a:xfrm rot="10800000">
            <a:off x="232775" y="303450"/>
            <a:ext cx="262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94" name="Google Shape;794;p61"/>
          <p:cNvSpPr txBox="1">
            <a:spLocks noGrp="1"/>
          </p:cNvSpPr>
          <p:nvPr>
            <p:ph type="title" idx="3"/>
          </p:nvPr>
        </p:nvSpPr>
        <p:spPr>
          <a:xfrm>
            <a:off x="1092000" y="1999050"/>
            <a:ext cx="6960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Interface Gráfica do utilizador (GUI)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15880323"/>
      </p:ext>
    </p:extLst>
  </p:cSld>
  <p:clrMapOvr>
    <a:masterClrMapping/>
  </p:clrMapOvr>
  <p:transition spd="slow">
    <p:cover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p61"/>
          <p:cNvSpPr txBox="1">
            <a:spLocks noGrp="1"/>
          </p:cNvSpPr>
          <p:nvPr>
            <p:ph type="title"/>
          </p:nvPr>
        </p:nvSpPr>
        <p:spPr>
          <a:xfrm>
            <a:off x="146725" y="4789139"/>
            <a:ext cx="3379257" cy="2292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/>
          <a:p>
            <a:r>
              <a:rPr lang="pt-PT" dirty="0"/>
              <a:t>Funcionamento do Projeto</a:t>
            </a:r>
            <a:r>
              <a:rPr lang="en" dirty="0"/>
              <a:t> – </a:t>
            </a:r>
            <a:r>
              <a:rPr lang="pt-PT" dirty="0"/>
              <a:t>Interface Gráfica do utilizador (GUI)</a:t>
            </a:r>
            <a:endParaRPr dirty="0"/>
          </a:p>
        </p:txBody>
      </p:sp>
      <p:sp>
        <p:nvSpPr>
          <p:cNvPr id="790" name="Google Shape;790;p61"/>
          <p:cNvSpPr txBox="1">
            <a:spLocks noGrp="1"/>
          </p:cNvSpPr>
          <p:nvPr>
            <p:ph type="title" idx="2"/>
          </p:nvPr>
        </p:nvSpPr>
        <p:spPr>
          <a:xfrm>
            <a:off x="146725" y="4719850"/>
            <a:ext cx="1689000" cy="1605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791" name="Google Shape;791;p61"/>
          <p:cNvSpPr txBox="1">
            <a:spLocks noGrp="1"/>
          </p:cNvSpPr>
          <p:nvPr>
            <p:ph type="subTitle" idx="1"/>
          </p:nvPr>
        </p:nvSpPr>
        <p:spPr>
          <a:xfrm>
            <a:off x="363874" y="1627932"/>
            <a:ext cx="2545484" cy="166745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39700" marR="50800" indent="0">
              <a:spcBef>
                <a:spcPts val="1600"/>
              </a:spcBef>
              <a:buClr>
                <a:schemeClr val="accent1"/>
              </a:buClr>
              <a:buSzPts val="1400"/>
              <a:buNone/>
            </a:pPr>
            <a:r>
              <a:rPr lang="pt-PT" sz="1800" dirty="0"/>
              <a:t>GUI do Sistema de Teste de Baterias.</a:t>
            </a:r>
          </a:p>
        </p:txBody>
      </p:sp>
      <p:cxnSp>
        <p:nvCxnSpPr>
          <p:cNvPr id="792" name="Google Shape;792;p61">
            <a:hlinkClick r:id="" action="ppaction://hlinkshowjump?jump=nextslide"/>
          </p:cNvPr>
          <p:cNvCxnSpPr/>
          <p:nvPr/>
        </p:nvCxnSpPr>
        <p:spPr>
          <a:xfrm>
            <a:off x="8643950" y="303450"/>
            <a:ext cx="262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93" name="Google Shape;793;p61">
            <a:hlinkClick r:id="" action="ppaction://hlinkshowjump?jump=previousslide"/>
          </p:cNvPr>
          <p:cNvCxnSpPr/>
          <p:nvPr/>
        </p:nvCxnSpPr>
        <p:spPr>
          <a:xfrm rot="10800000">
            <a:off x="232775" y="303450"/>
            <a:ext cx="262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" name="Google Shape;788;p61">
            <a:extLst>
              <a:ext uri="{FF2B5EF4-FFF2-40B4-BE49-F238E27FC236}">
                <a16:creationId xmlns:a16="http://schemas.microsoft.com/office/drawing/2014/main" id="{410A5A6D-D24F-9A8F-B629-BD1D2FDFD689}"/>
              </a:ext>
            </a:extLst>
          </p:cNvPr>
          <p:cNvSpPr/>
          <p:nvPr/>
        </p:nvSpPr>
        <p:spPr>
          <a:xfrm>
            <a:off x="3343771" y="1196449"/>
            <a:ext cx="5431279" cy="2530421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D0000"/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03D1E9F-6DD7-67CE-736C-9F2796B381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461" b="91433" l="1610" r="95879">
                        <a14:foregroundMark x1="15583" y1="39466" x2="15583" y2="39466"/>
                        <a14:foregroundMark x1="8307" y1="36517" x2="8307" y2="36517"/>
                        <a14:foregroundMark x1="1481" y1="31320" x2="14166" y2="57725"/>
                        <a14:foregroundMark x1="14166" y1="57725" x2="6375" y2="38764"/>
                        <a14:foregroundMark x1="6375" y1="38764" x2="4636" y2="46910"/>
                        <a14:foregroundMark x1="18223" y1="37921" x2="12814" y2="53792"/>
                        <a14:foregroundMark x1="12814" y1="53792" x2="4057" y2="43118"/>
                        <a14:foregroundMark x1="4057" y1="43118" x2="6182" y2="61938"/>
                        <a14:foregroundMark x1="12299" y1="36517" x2="4507" y2="45646"/>
                        <a14:foregroundMark x1="4507" y1="45646" x2="5538" y2="48034"/>
                        <a14:foregroundMark x1="1610" y1="33146" x2="1867" y2="39747"/>
                        <a14:foregroundMark x1="31487" y1="11517" x2="29169" y2="45646"/>
                        <a14:foregroundMark x1="29169" y1="45646" x2="50547" y2="88904"/>
                        <a14:foregroundMark x1="50547" y1="88904" x2="82228" y2="75843"/>
                        <a14:foregroundMark x1="82228" y1="75843" x2="95879" y2="57725"/>
                        <a14:foregroundMark x1="95879" y1="57725" x2="80940" y2="26264"/>
                        <a14:foregroundMark x1="80940" y1="26264" x2="43722" y2="21489"/>
                        <a14:foregroundMark x1="43722" y1="21489" x2="29041" y2="28933"/>
                        <a14:foregroundMark x1="29041" y1="28933" x2="28719" y2="32303"/>
                        <a14:foregroundMark x1="87572" y1="23596" x2="71475" y2="27388"/>
                        <a14:foregroundMark x1="71475" y1="27388" x2="71088" y2="29635"/>
                        <a14:foregroundMark x1="44301" y1="6601" x2="27173" y2="6882"/>
                        <a14:foregroundMark x1="93754" y1="81461" x2="66323" y2="9143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37329" y="1309810"/>
            <a:ext cx="5645808" cy="258842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3611509025"/>
      </p:ext>
    </p:extLst>
  </p:cSld>
  <p:clrMapOvr>
    <a:masterClrMapping/>
  </p:clrMapOvr>
  <p:transition spd="slow">
    <p:cover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p61"/>
          <p:cNvSpPr/>
          <p:nvPr/>
        </p:nvSpPr>
        <p:spPr>
          <a:xfrm>
            <a:off x="4379494" y="708143"/>
            <a:ext cx="4186989" cy="3430719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D0000"/>
              </a:solidFill>
            </a:endParaRPr>
          </a:p>
        </p:txBody>
      </p:sp>
      <p:sp>
        <p:nvSpPr>
          <p:cNvPr id="789" name="Google Shape;789;p61"/>
          <p:cNvSpPr txBox="1">
            <a:spLocks noGrp="1"/>
          </p:cNvSpPr>
          <p:nvPr>
            <p:ph type="title"/>
          </p:nvPr>
        </p:nvSpPr>
        <p:spPr>
          <a:xfrm>
            <a:off x="146724" y="4789139"/>
            <a:ext cx="3413894" cy="2292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Funcionamento do Projeto</a:t>
            </a:r>
            <a:r>
              <a:rPr lang="en" dirty="0"/>
              <a:t> – </a:t>
            </a:r>
            <a:r>
              <a:rPr lang="pt-PT" dirty="0"/>
              <a:t>Interface Gráfica do utilizador (GUI)</a:t>
            </a:r>
            <a:endParaRPr dirty="0"/>
          </a:p>
        </p:txBody>
      </p:sp>
      <p:sp>
        <p:nvSpPr>
          <p:cNvPr id="790" name="Google Shape;790;p61"/>
          <p:cNvSpPr txBox="1">
            <a:spLocks noGrp="1"/>
          </p:cNvSpPr>
          <p:nvPr>
            <p:ph type="title" idx="2"/>
          </p:nvPr>
        </p:nvSpPr>
        <p:spPr>
          <a:xfrm>
            <a:off x="146725" y="4719850"/>
            <a:ext cx="1689000" cy="1605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791" name="Google Shape;791;p61"/>
          <p:cNvSpPr txBox="1">
            <a:spLocks noGrp="1"/>
          </p:cNvSpPr>
          <p:nvPr>
            <p:ph type="subTitle" idx="1"/>
          </p:nvPr>
        </p:nvSpPr>
        <p:spPr>
          <a:xfrm>
            <a:off x="655925" y="1666412"/>
            <a:ext cx="2611373" cy="156983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39700" marR="50800" indent="0">
              <a:spcBef>
                <a:spcPts val="1600"/>
              </a:spcBef>
              <a:buClr>
                <a:schemeClr val="accent1"/>
              </a:buClr>
              <a:buSzPts val="1400"/>
              <a:buNone/>
            </a:pPr>
            <a:r>
              <a:rPr lang="pt-PT" sz="1800" dirty="0"/>
              <a:t>Características das Células da Bateria.</a:t>
            </a:r>
          </a:p>
        </p:txBody>
      </p:sp>
      <p:cxnSp>
        <p:nvCxnSpPr>
          <p:cNvPr id="792" name="Google Shape;792;p61">
            <a:hlinkClick r:id="" action="ppaction://hlinkshowjump?jump=nextslide"/>
          </p:cNvPr>
          <p:cNvCxnSpPr/>
          <p:nvPr/>
        </p:nvCxnSpPr>
        <p:spPr>
          <a:xfrm>
            <a:off x="8643950" y="303450"/>
            <a:ext cx="262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93" name="Google Shape;793;p61">
            <a:hlinkClick r:id="" action="ppaction://hlinkshowjump?jump=previousslide"/>
          </p:cNvPr>
          <p:cNvCxnSpPr/>
          <p:nvPr/>
        </p:nvCxnSpPr>
        <p:spPr>
          <a:xfrm rot="10800000">
            <a:off x="232775" y="303450"/>
            <a:ext cx="262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4" name="Imagem 3">
            <a:extLst>
              <a:ext uri="{FF2B5EF4-FFF2-40B4-BE49-F238E27FC236}">
                <a16:creationId xmlns:a16="http://schemas.microsoft.com/office/drawing/2014/main" id="{C635570C-6364-48A6-A553-E3C81E3120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1091" y="794514"/>
            <a:ext cx="4326984" cy="355447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7BDCE99F-8158-41E7-9EE3-E37F006974C5}"/>
              </a:ext>
            </a:extLst>
          </p:cNvPr>
          <p:cNvSpPr/>
          <p:nvPr/>
        </p:nvSpPr>
        <p:spPr>
          <a:xfrm>
            <a:off x="4161091" y="1278785"/>
            <a:ext cx="3594121" cy="1650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705052675"/>
      </p:ext>
    </p:extLst>
  </p:cSld>
  <p:clrMapOvr>
    <a:masterClrMapping/>
  </p:clrMapOvr>
  <p:transition spd="slow">
    <p:cover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p61"/>
          <p:cNvSpPr txBox="1">
            <a:spLocks noGrp="1"/>
          </p:cNvSpPr>
          <p:nvPr>
            <p:ph type="title"/>
          </p:nvPr>
        </p:nvSpPr>
        <p:spPr>
          <a:xfrm>
            <a:off x="153599" y="4789139"/>
            <a:ext cx="3462749" cy="2292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Funcionamento do Projeto</a:t>
            </a:r>
            <a:endParaRPr dirty="0"/>
          </a:p>
        </p:txBody>
      </p:sp>
      <p:sp>
        <p:nvSpPr>
          <p:cNvPr id="790" name="Google Shape;790;p61"/>
          <p:cNvSpPr txBox="1">
            <a:spLocks noGrp="1"/>
          </p:cNvSpPr>
          <p:nvPr>
            <p:ph type="title" idx="2"/>
          </p:nvPr>
        </p:nvSpPr>
        <p:spPr>
          <a:xfrm>
            <a:off x="146725" y="4719850"/>
            <a:ext cx="1689000" cy="1605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cxnSp>
        <p:nvCxnSpPr>
          <p:cNvPr id="792" name="Google Shape;792;p61">
            <a:hlinkClick r:id="" action="ppaction://hlinkshowjump?jump=nextslide"/>
          </p:cNvPr>
          <p:cNvCxnSpPr/>
          <p:nvPr/>
        </p:nvCxnSpPr>
        <p:spPr>
          <a:xfrm>
            <a:off x="8643950" y="303450"/>
            <a:ext cx="262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93" name="Google Shape;793;p61">
            <a:hlinkClick r:id="" action="ppaction://hlinkshowjump?jump=previousslide"/>
          </p:cNvPr>
          <p:cNvCxnSpPr/>
          <p:nvPr/>
        </p:nvCxnSpPr>
        <p:spPr>
          <a:xfrm rot="10800000">
            <a:off x="232775" y="303450"/>
            <a:ext cx="262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94" name="Google Shape;794;p61"/>
          <p:cNvSpPr txBox="1">
            <a:spLocks noGrp="1"/>
          </p:cNvSpPr>
          <p:nvPr>
            <p:ph type="title" idx="3"/>
          </p:nvPr>
        </p:nvSpPr>
        <p:spPr>
          <a:xfrm>
            <a:off x="1092000" y="1999050"/>
            <a:ext cx="6960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BMS IR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81659603"/>
      </p:ext>
    </p:extLst>
  </p:cSld>
  <p:clrMapOvr>
    <a:masterClrMapping/>
  </p:clrMapOvr>
  <p:transition spd="slow">
    <p:cover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48"/>
          <p:cNvSpPr/>
          <p:nvPr/>
        </p:nvSpPr>
        <p:spPr>
          <a:xfrm>
            <a:off x="2426295" y="1761639"/>
            <a:ext cx="4526939" cy="1712973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D0000"/>
              </a:solidFill>
            </a:endParaRPr>
          </a:p>
        </p:txBody>
      </p:sp>
      <p:sp>
        <p:nvSpPr>
          <p:cNvPr id="395" name="Google Shape;395;p48"/>
          <p:cNvSpPr txBox="1">
            <a:spLocks noGrp="1"/>
          </p:cNvSpPr>
          <p:nvPr>
            <p:ph type="title"/>
          </p:nvPr>
        </p:nvSpPr>
        <p:spPr>
          <a:xfrm>
            <a:off x="692450" y="913800"/>
            <a:ext cx="3796500" cy="49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Introdução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396" name="Google Shape;396;p48"/>
          <p:cNvSpPr txBox="1">
            <a:spLocks noGrp="1"/>
          </p:cNvSpPr>
          <p:nvPr>
            <p:ph type="subTitle" idx="1"/>
          </p:nvPr>
        </p:nvSpPr>
        <p:spPr>
          <a:xfrm>
            <a:off x="2308531" y="1879403"/>
            <a:ext cx="4526938" cy="185979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R="50800" lvl="0" indent="-317500">
              <a:spcBef>
                <a:spcPts val="1600"/>
              </a:spcBef>
              <a:buClr>
                <a:schemeClr val="accent1"/>
              </a:buClr>
              <a:buSzPts val="1400"/>
              <a:buFont typeface="Josefin Sans Medium"/>
              <a:buChar char="●"/>
            </a:pPr>
            <a:r>
              <a:rPr lang="pt-PT" sz="1800" dirty="0">
                <a:highlight>
                  <a:schemeClr val="lt1"/>
                </a:highlight>
                <a:uFill>
                  <a:noFill/>
                </a:uFill>
              </a:rPr>
              <a:t>Criação de um Sistema de Teste de Baterias de Veículos Elétricos</a:t>
            </a:r>
            <a:endParaRPr sz="1800" dirty="0">
              <a:highlight>
                <a:schemeClr val="lt1"/>
              </a:highlight>
              <a:uFill>
                <a:noFill/>
              </a:u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R="50800" indent="-317500">
              <a:spcBef>
                <a:spcPts val="1600"/>
              </a:spcBef>
              <a:buClr>
                <a:schemeClr val="accent1"/>
              </a:buClr>
              <a:buSzPts val="1400"/>
              <a:buFont typeface="Josefin Sans Medium"/>
              <a:buChar char="●"/>
            </a:pPr>
            <a:r>
              <a:rPr lang="en" sz="1800" dirty="0">
                <a:highlight>
                  <a:schemeClr val="lt1"/>
                </a:highlight>
                <a:uFill>
                  <a:noFill/>
                </a:uFill>
              </a:rPr>
              <a:t>Resultados obtidos.</a:t>
            </a:r>
          </a:p>
        </p:txBody>
      </p:sp>
      <p:cxnSp>
        <p:nvCxnSpPr>
          <p:cNvPr id="397" name="Google Shape;397;p48">
            <a:hlinkClick r:id="" action="ppaction://hlinkshowjump?jump=nextslide"/>
          </p:cNvPr>
          <p:cNvCxnSpPr/>
          <p:nvPr/>
        </p:nvCxnSpPr>
        <p:spPr>
          <a:xfrm>
            <a:off x="8643950" y="303450"/>
            <a:ext cx="262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98" name="Google Shape;398;p48">
            <a:hlinkClick r:id="" action="ppaction://hlinkshowjump?jump=previousslide"/>
          </p:cNvPr>
          <p:cNvCxnSpPr/>
          <p:nvPr/>
        </p:nvCxnSpPr>
        <p:spPr>
          <a:xfrm rot="10800000">
            <a:off x="232775" y="303450"/>
            <a:ext cx="262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" name="Título 4">
            <a:extLst>
              <a:ext uri="{FF2B5EF4-FFF2-40B4-BE49-F238E27FC236}">
                <a16:creationId xmlns:a16="http://schemas.microsoft.com/office/drawing/2014/main" id="{1B18C092-3402-465B-8606-5ECF53CC7C32}"/>
              </a:ext>
            </a:extLst>
          </p:cNvPr>
          <p:cNvSpPr>
            <a:spLocks noGrp="1"/>
          </p:cNvSpPr>
          <p:nvPr>
            <p:ph type="title" idx="3"/>
          </p:nvPr>
        </p:nvSpPr>
        <p:spPr/>
        <p:txBody>
          <a:bodyPr/>
          <a:lstStyle/>
          <a:p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075798981"/>
      </p:ext>
    </p:extLst>
  </p:cSld>
  <p:clrMapOvr>
    <a:masterClrMapping/>
  </p:clrMapOvr>
  <p:transition spd="slow">
    <p:cover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p61"/>
          <p:cNvSpPr/>
          <p:nvPr/>
        </p:nvSpPr>
        <p:spPr>
          <a:xfrm>
            <a:off x="5510110" y="906901"/>
            <a:ext cx="1714529" cy="1062599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D0000"/>
              </a:solidFill>
            </a:endParaRPr>
          </a:p>
        </p:txBody>
      </p:sp>
      <p:sp>
        <p:nvSpPr>
          <p:cNvPr id="789" name="Google Shape;789;p61"/>
          <p:cNvSpPr txBox="1">
            <a:spLocks noGrp="1"/>
          </p:cNvSpPr>
          <p:nvPr>
            <p:ph type="title"/>
          </p:nvPr>
        </p:nvSpPr>
        <p:spPr>
          <a:xfrm>
            <a:off x="146725" y="4789139"/>
            <a:ext cx="3027300" cy="2292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Funcionamento do Projeto</a:t>
            </a:r>
            <a:r>
              <a:rPr lang="en" dirty="0"/>
              <a:t> – BMS IR</a:t>
            </a:r>
            <a:endParaRPr dirty="0"/>
          </a:p>
        </p:txBody>
      </p:sp>
      <p:sp>
        <p:nvSpPr>
          <p:cNvPr id="790" name="Google Shape;790;p61"/>
          <p:cNvSpPr txBox="1">
            <a:spLocks noGrp="1"/>
          </p:cNvSpPr>
          <p:nvPr>
            <p:ph type="title" idx="2"/>
          </p:nvPr>
        </p:nvSpPr>
        <p:spPr>
          <a:xfrm>
            <a:off x="146725" y="4719850"/>
            <a:ext cx="1689000" cy="1605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791" name="Google Shape;791;p61"/>
          <p:cNvSpPr txBox="1">
            <a:spLocks noGrp="1"/>
          </p:cNvSpPr>
          <p:nvPr>
            <p:ph type="subTitle" idx="1"/>
          </p:nvPr>
        </p:nvSpPr>
        <p:spPr>
          <a:xfrm>
            <a:off x="2356377" y="2149005"/>
            <a:ext cx="1192487" cy="22919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39700" marR="50800" indent="0">
              <a:spcBef>
                <a:spcPts val="1600"/>
              </a:spcBef>
              <a:buClr>
                <a:schemeClr val="accent1"/>
              </a:buClr>
              <a:buSzPts val="1400"/>
              <a:buNone/>
            </a:pPr>
            <a:r>
              <a:rPr lang="pt-PT" sz="1800" dirty="0"/>
              <a:t>Master</a:t>
            </a:r>
          </a:p>
        </p:txBody>
      </p:sp>
      <p:cxnSp>
        <p:nvCxnSpPr>
          <p:cNvPr id="792" name="Google Shape;792;p61">
            <a:hlinkClick r:id="" action="ppaction://hlinkshowjump?jump=nextslide"/>
          </p:cNvPr>
          <p:cNvCxnSpPr/>
          <p:nvPr/>
        </p:nvCxnSpPr>
        <p:spPr>
          <a:xfrm>
            <a:off x="8643950" y="303450"/>
            <a:ext cx="262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93" name="Google Shape;793;p61">
            <a:hlinkClick r:id="" action="ppaction://hlinkshowjump?jump=previousslide"/>
          </p:cNvPr>
          <p:cNvCxnSpPr/>
          <p:nvPr/>
        </p:nvCxnSpPr>
        <p:spPr>
          <a:xfrm rot="10800000">
            <a:off x="232775" y="303450"/>
            <a:ext cx="262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3" name="Imagem 2">
            <a:extLst>
              <a:ext uri="{FF2B5EF4-FFF2-40B4-BE49-F238E27FC236}">
                <a16:creationId xmlns:a16="http://schemas.microsoft.com/office/drawing/2014/main" id="{1DB008ED-2E85-4F14-9DB4-8DA6F8C711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5769" y="963242"/>
            <a:ext cx="1714529" cy="1045928"/>
          </a:xfrm>
          <a:prstGeom prst="rect">
            <a:avLst/>
          </a:prstGeom>
        </p:spPr>
      </p:pic>
      <p:sp>
        <p:nvSpPr>
          <p:cNvPr id="14" name="Google Shape;791;p61">
            <a:extLst>
              <a:ext uri="{FF2B5EF4-FFF2-40B4-BE49-F238E27FC236}">
                <a16:creationId xmlns:a16="http://schemas.microsoft.com/office/drawing/2014/main" id="{837233EC-E7C4-4912-94ED-7855AD6321D9}"/>
              </a:ext>
            </a:extLst>
          </p:cNvPr>
          <p:cNvSpPr txBox="1">
            <a:spLocks/>
          </p:cNvSpPr>
          <p:nvPr/>
        </p:nvSpPr>
        <p:spPr>
          <a:xfrm>
            <a:off x="2401849" y="3853445"/>
            <a:ext cx="1023205" cy="22919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ans Light"/>
              <a:buChar char="●"/>
              <a:defRPr sz="1600" b="0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Char char="○"/>
              <a:defRPr sz="1400" b="0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 Light"/>
              <a:buChar char="■"/>
              <a:defRPr sz="1400" b="0" i="0" u="none" strike="noStrike" cap="none">
                <a:solidFill>
                  <a:schemeClr val="dk1"/>
                </a:solidFill>
                <a:latin typeface="Josefin Sans Light"/>
                <a:ea typeface="Josefin Sans Light"/>
                <a:cs typeface="Josefin Sans Light"/>
                <a:sym typeface="Josefin Sans Ligh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 ExtraLight"/>
              <a:buChar char="●"/>
              <a:defRPr sz="1400" b="0" i="0" u="none" strike="noStrike" cap="none">
                <a:solidFill>
                  <a:schemeClr val="dk1"/>
                </a:solidFill>
                <a:latin typeface="Josefin Sans ExtraLight"/>
                <a:ea typeface="Josefin Sans ExtraLight"/>
                <a:cs typeface="Josefin Sans ExtraLight"/>
                <a:sym typeface="Josefin Sans ExtraLight"/>
              </a:defRPr>
            </a:lvl4pPr>
            <a:lvl5pPr marL="2286000" marR="0" lvl="4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 ExtraLight"/>
              <a:buChar char="○"/>
              <a:defRPr sz="1300" b="0" i="0" u="none" strike="noStrike" cap="none">
                <a:solidFill>
                  <a:schemeClr val="dk1"/>
                </a:solidFill>
                <a:latin typeface="Josefin Sans ExtraLight"/>
                <a:ea typeface="Josefin Sans ExtraLight"/>
                <a:cs typeface="Josefin Sans ExtraLight"/>
                <a:sym typeface="Josefin Sans ExtraLigh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 ExtraLight"/>
              <a:buChar char="■"/>
              <a:defRPr sz="1200" b="0" i="0" u="none" strike="noStrike" cap="none">
                <a:solidFill>
                  <a:schemeClr val="dk1"/>
                </a:solidFill>
                <a:latin typeface="Josefin Sans ExtraLight"/>
                <a:ea typeface="Josefin Sans ExtraLight"/>
                <a:cs typeface="Josefin Sans ExtraLight"/>
                <a:sym typeface="Josefin Sans ExtraLight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 ExtraLight"/>
              <a:buChar char="●"/>
              <a:defRPr sz="1200" b="0" i="0" u="none" strike="noStrike" cap="none">
                <a:solidFill>
                  <a:schemeClr val="dk1"/>
                </a:solidFill>
                <a:latin typeface="Josefin Sans ExtraLight"/>
                <a:ea typeface="Josefin Sans ExtraLight"/>
                <a:cs typeface="Josefin Sans ExtraLight"/>
                <a:sym typeface="Josefin Sans ExtraLight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 ExtraLight"/>
              <a:buChar char="○"/>
              <a:defRPr sz="1200" b="0" i="0" u="none" strike="noStrike" cap="none">
                <a:solidFill>
                  <a:schemeClr val="dk1"/>
                </a:solidFill>
                <a:latin typeface="Josefin Sans ExtraLight"/>
                <a:ea typeface="Josefin Sans ExtraLight"/>
                <a:cs typeface="Josefin Sans ExtraLight"/>
                <a:sym typeface="Josefin Sans ExtraLight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 ExtraLight"/>
              <a:buChar char="■"/>
              <a:defRPr sz="1200" b="0" i="0" u="none" strike="noStrike" cap="none">
                <a:solidFill>
                  <a:schemeClr val="dk1"/>
                </a:solidFill>
                <a:latin typeface="Josefin Sans ExtraLight"/>
                <a:ea typeface="Josefin Sans ExtraLight"/>
                <a:cs typeface="Josefin Sans ExtraLight"/>
                <a:sym typeface="Josefin Sans ExtraLight"/>
              </a:defRPr>
            </a:lvl9pPr>
          </a:lstStyle>
          <a:p>
            <a:pPr marL="139700" marR="50800" indent="0">
              <a:spcBef>
                <a:spcPts val="1600"/>
              </a:spcBef>
              <a:buClr>
                <a:schemeClr val="accent1"/>
              </a:buClr>
              <a:buSzPts val="1400"/>
              <a:buFont typeface="Josefin Sans Light"/>
              <a:buNone/>
            </a:pPr>
            <a:r>
              <a:rPr lang="pt-PT" sz="1800" dirty="0" err="1"/>
              <a:t>Slave</a:t>
            </a:r>
            <a:endParaRPr lang="pt-PT" dirty="0"/>
          </a:p>
        </p:txBody>
      </p:sp>
      <p:sp>
        <p:nvSpPr>
          <p:cNvPr id="16" name="Google Shape;791;p61">
            <a:extLst>
              <a:ext uri="{FF2B5EF4-FFF2-40B4-BE49-F238E27FC236}">
                <a16:creationId xmlns:a16="http://schemas.microsoft.com/office/drawing/2014/main" id="{EA18C357-3040-47B9-A974-EBBCBC25A7B2}"/>
              </a:ext>
            </a:extLst>
          </p:cNvPr>
          <p:cNvSpPr txBox="1">
            <a:spLocks/>
          </p:cNvSpPr>
          <p:nvPr/>
        </p:nvSpPr>
        <p:spPr>
          <a:xfrm>
            <a:off x="5465769" y="3814800"/>
            <a:ext cx="1625848" cy="22919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ans Light"/>
              <a:buChar char="●"/>
              <a:defRPr sz="1600" b="0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Char char="○"/>
              <a:defRPr sz="1400" b="0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 Light"/>
              <a:buChar char="■"/>
              <a:defRPr sz="1400" b="0" i="0" u="none" strike="noStrike" cap="none">
                <a:solidFill>
                  <a:schemeClr val="dk1"/>
                </a:solidFill>
                <a:latin typeface="Josefin Sans Light"/>
                <a:ea typeface="Josefin Sans Light"/>
                <a:cs typeface="Josefin Sans Light"/>
                <a:sym typeface="Josefin Sans Ligh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 ExtraLight"/>
              <a:buChar char="●"/>
              <a:defRPr sz="1400" b="0" i="0" u="none" strike="noStrike" cap="none">
                <a:solidFill>
                  <a:schemeClr val="dk1"/>
                </a:solidFill>
                <a:latin typeface="Josefin Sans ExtraLight"/>
                <a:ea typeface="Josefin Sans ExtraLight"/>
                <a:cs typeface="Josefin Sans ExtraLight"/>
                <a:sym typeface="Josefin Sans ExtraLight"/>
              </a:defRPr>
            </a:lvl4pPr>
            <a:lvl5pPr marL="2286000" marR="0" lvl="4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 ExtraLight"/>
              <a:buChar char="○"/>
              <a:defRPr sz="1300" b="0" i="0" u="none" strike="noStrike" cap="none">
                <a:solidFill>
                  <a:schemeClr val="dk1"/>
                </a:solidFill>
                <a:latin typeface="Josefin Sans ExtraLight"/>
                <a:ea typeface="Josefin Sans ExtraLight"/>
                <a:cs typeface="Josefin Sans ExtraLight"/>
                <a:sym typeface="Josefin Sans ExtraLigh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 ExtraLight"/>
              <a:buChar char="■"/>
              <a:defRPr sz="1200" b="0" i="0" u="none" strike="noStrike" cap="none">
                <a:solidFill>
                  <a:schemeClr val="dk1"/>
                </a:solidFill>
                <a:latin typeface="Josefin Sans ExtraLight"/>
                <a:ea typeface="Josefin Sans ExtraLight"/>
                <a:cs typeface="Josefin Sans ExtraLight"/>
                <a:sym typeface="Josefin Sans ExtraLight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 ExtraLight"/>
              <a:buChar char="●"/>
              <a:defRPr sz="1200" b="0" i="0" u="none" strike="noStrike" cap="none">
                <a:solidFill>
                  <a:schemeClr val="dk1"/>
                </a:solidFill>
                <a:latin typeface="Josefin Sans ExtraLight"/>
                <a:ea typeface="Josefin Sans ExtraLight"/>
                <a:cs typeface="Josefin Sans ExtraLight"/>
                <a:sym typeface="Josefin Sans ExtraLight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 ExtraLight"/>
              <a:buChar char="○"/>
              <a:defRPr sz="1200" b="0" i="0" u="none" strike="noStrike" cap="none">
                <a:solidFill>
                  <a:schemeClr val="dk1"/>
                </a:solidFill>
                <a:latin typeface="Josefin Sans ExtraLight"/>
                <a:ea typeface="Josefin Sans ExtraLight"/>
                <a:cs typeface="Josefin Sans ExtraLight"/>
                <a:sym typeface="Josefin Sans ExtraLight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 ExtraLight"/>
              <a:buChar char="■"/>
              <a:defRPr sz="1200" b="0" i="0" u="none" strike="noStrike" cap="none">
                <a:solidFill>
                  <a:schemeClr val="dk1"/>
                </a:solidFill>
                <a:latin typeface="Josefin Sans ExtraLight"/>
                <a:ea typeface="Josefin Sans ExtraLight"/>
                <a:cs typeface="Josefin Sans ExtraLight"/>
                <a:sym typeface="Josefin Sans ExtraLight"/>
              </a:defRPr>
            </a:lvl9pPr>
          </a:lstStyle>
          <a:p>
            <a:pPr marL="139700" marR="50800" indent="0" algn="ctr">
              <a:spcBef>
                <a:spcPts val="1600"/>
              </a:spcBef>
              <a:buClr>
                <a:schemeClr val="accent1"/>
              </a:buClr>
              <a:buSzPts val="1400"/>
              <a:buFont typeface="Josefin Sans Light"/>
              <a:buNone/>
            </a:pPr>
            <a:r>
              <a:rPr lang="pt-PT" sz="1800" dirty="0"/>
              <a:t>Módulo IR do Gateway</a:t>
            </a:r>
          </a:p>
        </p:txBody>
      </p:sp>
      <p:sp>
        <p:nvSpPr>
          <p:cNvPr id="17" name="Google Shape;791;p61">
            <a:extLst>
              <a:ext uri="{FF2B5EF4-FFF2-40B4-BE49-F238E27FC236}">
                <a16:creationId xmlns:a16="http://schemas.microsoft.com/office/drawing/2014/main" id="{C1B54FD8-C68A-4073-9C92-2BB49450157E}"/>
              </a:ext>
            </a:extLst>
          </p:cNvPr>
          <p:cNvSpPr txBox="1">
            <a:spLocks/>
          </p:cNvSpPr>
          <p:nvPr/>
        </p:nvSpPr>
        <p:spPr>
          <a:xfrm>
            <a:off x="5663965" y="2033826"/>
            <a:ext cx="1318136" cy="22919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ans Light"/>
              <a:buChar char="●"/>
              <a:defRPr sz="1600" b="0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Char char="○"/>
              <a:defRPr sz="1400" b="0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 Light"/>
              <a:buChar char="■"/>
              <a:defRPr sz="1400" b="0" i="0" u="none" strike="noStrike" cap="none">
                <a:solidFill>
                  <a:schemeClr val="dk1"/>
                </a:solidFill>
                <a:latin typeface="Josefin Sans Light"/>
                <a:ea typeface="Josefin Sans Light"/>
                <a:cs typeface="Josefin Sans Light"/>
                <a:sym typeface="Josefin Sans Ligh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 ExtraLight"/>
              <a:buChar char="●"/>
              <a:defRPr sz="1400" b="0" i="0" u="none" strike="noStrike" cap="none">
                <a:solidFill>
                  <a:schemeClr val="dk1"/>
                </a:solidFill>
                <a:latin typeface="Josefin Sans ExtraLight"/>
                <a:ea typeface="Josefin Sans ExtraLight"/>
                <a:cs typeface="Josefin Sans ExtraLight"/>
                <a:sym typeface="Josefin Sans ExtraLight"/>
              </a:defRPr>
            </a:lvl4pPr>
            <a:lvl5pPr marL="2286000" marR="0" lvl="4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 ExtraLight"/>
              <a:buChar char="○"/>
              <a:defRPr sz="1300" b="0" i="0" u="none" strike="noStrike" cap="none">
                <a:solidFill>
                  <a:schemeClr val="dk1"/>
                </a:solidFill>
                <a:latin typeface="Josefin Sans ExtraLight"/>
                <a:ea typeface="Josefin Sans ExtraLight"/>
                <a:cs typeface="Josefin Sans ExtraLight"/>
                <a:sym typeface="Josefin Sans ExtraLigh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 ExtraLight"/>
              <a:buChar char="■"/>
              <a:defRPr sz="1200" b="0" i="0" u="none" strike="noStrike" cap="none">
                <a:solidFill>
                  <a:schemeClr val="dk1"/>
                </a:solidFill>
                <a:latin typeface="Josefin Sans ExtraLight"/>
                <a:ea typeface="Josefin Sans ExtraLight"/>
                <a:cs typeface="Josefin Sans ExtraLight"/>
                <a:sym typeface="Josefin Sans ExtraLight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 ExtraLight"/>
              <a:buChar char="●"/>
              <a:defRPr sz="1200" b="0" i="0" u="none" strike="noStrike" cap="none">
                <a:solidFill>
                  <a:schemeClr val="dk1"/>
                </a:solidFill>
                <a:latin typeface="Josefin Sans ExtraLight"/>
                <a:ea typeface="Josefin Sans ExtraLight"/>
                <a:cs typeface="Josefin Sans ExtraLight"/>
                <a:sym typeface="Josefin Sans ExtraLight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 ExtraLight"/>
              <a:buChar char="○"/>
              <a:defRPr sz="1200" b="0" i="0" u="none" strike="noStrike" cap="none">
                <a:solidFill>
                  <a:schemeClr val="dk1"/>
                </a:solidFill>
                <a:latin typeface="Josefin Sans ExtraLight"/>
                <a:ea typeface="Josefin Sans ExtraLight"/>
                <a:cs typeface="Josefin Sans ExtraLight"/>
                <a:sym typeface="Josefin Sans ExtraLight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 ExtraLight"/>
              <a:buChar char="■"/>
              <a:defRPr sz="1200" b="0" i="0" u="none" strike="noStrike" cap="none">
                <a:solidFill>
                  <a:schemeClr val="dk1"/>
                </a:solidFill>
                <a:latin typeface="Josefin Sans ExtraLight"/>
                <a:ea typeface="Josefin Sans ExtraLight"/>
                <a:cs typeface="Josefin Sans ExtraLight"/>
                <a:sym typeface="Josefin Sans ExtraLight"/>
              </a:defRPr>
            </a:lvl9pPr>
          </a:lstStyle>
          <a:p>
            <a:pPr marL="139700" marR="50800" indent="0" algn="ctr">
              <a:spcBef>
                <a:spcPts val="1600"/>
              </a:spcBef>
              <a:buClr>
                <a:schemeClr val="accent1"/>
              </a:buClr>
              <a:buSzPts val="1400"/>
              <a:buFont typeface="Josefin Sans Light"/>
              <a:buNone/>
            </a:pPr>
            <a:r>
              <a:rPr lang="pt-PT" sz="1800" dirty="0"/>
              <a:t>Gateway</a:t>
            </a:r>
          </a:p>
        </p:txBody>
      </p:sp>
      <p:sp>
        <p:nvSpPr>
          <p:cNvPr id="18" name="Google Shape;788;p61">
            <a:extLst>
              <a:ext uri="{FF2B5EF4-FFF2-40B4-BE49-F238E27FC236}">
                <a16:creationId xmlns:a16="http://schemas.microsoft.com/office/drawing/2014/main" id="{089B200D-B28A-483C-9ABA-D38011885156}"/>
              </a:ext>
            </a:extLst>
          </p:cNvPr>
          <p:cNvSpPr/>
          <p:nvPr/>
        </p:nvSpPr>
        <p:spPr>
          <a:xfrm>
            <a:off x="1709388" y="732221"/>
            <a:ext cx="2408128" cy="133514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D0000"/>
              </a:solidFill>
            </a:endParaRPr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A5196D41-8D2A-4D4F-A4B3-F96D6A6A18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3725" y="781533"/>
            <a:ext cx="2408129" cy="1335140"/>
          </a:xfrm>
          <a:prstGeom prst="rect">
            <a:avLst/>
          </a:prstGeom>
        </p:spPr>
      </p:pic>
      <p:sp>
        <p:nvSpPr>
          <p:cNvPr id="20" name="Google Shape;788;p61">
            <a:extLst>
              <a:ext uri="{FF2B5EF4-FFF2-40B4-BE49-F238E27FC236}">
                <a16:creationId xmlns:a16="http://schemas.microsoft.com/office/drawing/2014/main" id="{7D1FB182-ADFA-42BE-8E70-67940BF0D60F}"/>
              </a:ext>
            </a:extLst>
          </p:cNvPr>
          <p:cNvSpPr/>
          <p:nvPr/>
        </p:nvSpPr>
        <p:spPr>
          <a:xfrm>
            <a:off x="1788755" y="2721709"/>
            <a:ext cx="2327729" cy="1001271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D0000"/>
              </a:solidFill>
            </a:endParaRP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09EE5507-BA30-4256-8309-5C7B3A0050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3725" y="2783165"/>
            <a:ext cx="2408129" cy="1070280"/>
          </a:xfrm>
          <a:prstGeom prst="rect">
            <a:avLst/>
          </a:prstGeom>
        </p:spPr>
      </p:pic>
      <p:sp>
        <p:nvSpPr>
          <p:cNvPr id="22" name="Google Shape;788;p61">
            <a:extLst>
              <a:ext uri="{FF2B5EF4-FFF2-40B4-BE49-F238E27FC236}">
                <a16:creationId xmlns:a16="http://schemas.microsoft.com/office/drawing/2014/main" id="{A80CE9FC-0A2E-4E60-A4C0-1350BB1A19C3}"/>
              </a:ext>
            </a:extLst>
          </p:cNvPr>
          <p:cNvSpPr/>
          <p:nvPr/>
        </p:nvSpPr>
        <p:spPr>
          <a:xfrm>
            <a:off x="5724330" y="2621383"/>
            <a:ext cx="1286088" cy="1045928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D0000"/>
              </a:solidFill>
            </a:endParaRPr>
          </a:p>
        </p:txBody>
      </p:sp>
      <p:pic>
        <p:nvPicPr>
          <p:cNvPr id="23" name="Imagem 22">
            <a:extLst>
              <a:ext uri="{FF2B5EF4-FFF2-40B4-BE49-F238E27FC236}">
                <a16:creationId xmlns:a16="http://schemas.microsoft.com/office/drawing/2014/main" id="{7EA08FF2-1D06-4AAB-9C73-41AD887D104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2018"/>
          <a:stretch/>
        </p:blipFill>
        <p:spPr>
          <a:xfrm>
            <a:off x="5676299" y="2664026"/>
            <a:ext cx="1293468" cy="1045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826166"/>
      </p:ext>
    </p:extLst>
  </p:cSld>
  <p:clrMapOvr>
    <a:masterClrMapping/>
  </p:clrMapOvr>
  <p:transition spd="slow">
    <p:cover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p61"/>
          <p:cNvSpPr/>
          <p:nvPr/>
        </p:nvSpPr>
        <p:spPr>
          <a:xfrm>
            <a:off x="4080163" y="1134483"/>
            <a:ext cx="4444705" cy="2502336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D0000"/>
              </a:solidFill>
            </a:endParaRPr>
          </a:p>
        </p:txBody>
      </p:sp>
      <p:sp>
        <p:nvSpPr>
          <p:cNvPr id="789" name="Google Shape;789;p61"/>
          <p:cNvSpPr txBox="1">
            <a:spLocks noGrp="1"/>
          </p:cNvSpPr>
          <p:nvPr>
            <p:ph type="title"/>
          </p:nvPr>
        </p:nvSpPr>
        <p:spPr>
          <a:xfrm>
            <a:off x="146725" y="4789139"/>
            <a:ext cx="3027300" cy="2292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Funcionamento do Projeto</a:t>
            </a:r>
            <a:r>
              <a:rPr lang="en" dirty="0"/>
              <a:t> – BMS IR</a:t>
            </a:r>
            <a:endParaRPr dirty="0">
              <a:highlight>
                <a:srgbClr val="FFFF00"/>
              </a:highlight>
            </a:endParaRPr>
          </a:p>
        </p:txBody>
      </p:sp>
      <p:sp>
        <p:nvSpPr>
          <p:cNvPr id="790" name="Google Shape;790;p61"/>
          <p:cNvSpPr txBox="1">
            <a:spLocks noGrp="1"/>
          </p:cNvSpPr>
          <p:nvPr>
            <p:ph type="title" idx="2"/>
          </p:nvPr>
        </p:nvSpPr>
        <p:spPr>
          <a:xfrm>
            <a:off x="146725" y="4719850"/>
            <a:ext cx="1689000" cy="1605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791" name="Google Shape;791;p61"/>
          <p:cNvSpPr txBox="1">
            <a:spLocks noGrp="1"/>
          </p:cNvSpPr>
          <p:nvPr>
            <p:ph type="subTitle" idx="1"/>
          </p:nvPr>
        </p:nvSpPr>
        <p:spPr>
          <a:xfrm>
            <a:off x="751561" y="1802404"/>
            <a:ext cx="2763165" cy="153868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39700" marR="50800" indent="0">
              <a:spcBef>
                <a:spcPts val="1600"/>
              </a:spcBef>
              <a:buClr>
                <a:schemeClr val="accent1"/>
              </a:buClr>
              <a:buSzPts val="1400"/>
              <a:buNone/>
            </a:pPr>
            <a:r>
              <a:rPr lang="pt-PT" sz="1800" dirty="0"/>
              <a:t>Pack de Baterias de Lítio com os Salves do BMS instalados.</a:t>
            </a:r>
          </a:p>
        </p:txBody>
      </p:sp>
      <p:cxnSp>
        <p:nvCxnSpPr>
          <p:cNvPr id="792" name="Google Shape;792;p61">
            <a:hlinkClick r:id="" action="ppaction://hlinkshowjump?jump=nextslide"/>
          </p:cNvPr>
          <p:cNvCxnSpPr/>
          <p:nvPr/>
        </p:nvCxnSpPr>
        <p:spPr>
          <a:xfrm>
            <a:off x="8643950" y="303450"/>
            <a:ext cx="262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93" name="Google Shape;793;p61">
            <a:hlinkClick r:id="" action="ppaction://hlinkshowjump?jump=previousslide"/>
          </p:cNvPr>
          <p:cNvCxnSpPr/>
          <p:nvPr/>
        </p:nvCxnSpPr>
        <p:spPr>
          <a:xfrm rot="10800000">
            <a:off x="232775" y="303450"/>
            <a:ext cx="262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1" name="Imagem 10">
            <a:extLst>
              <a:ext uri="{FF2B5EF4-FFF2-40B4-BE49-F238E27FC236}">
                <a16:creationId xmlns:a16="http://schemas.microsoft.com/office/drawing/2014/main" id="{F916D2A8-0417-4E10-B60F-B448E493090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790" r="9189"/>
          <a:stretch/>
        </p:blipFill>
        <p:spPr bwMode="auto">
          <a:xfrm rot="16200000">
            <a:off x="4816075" y="294251"/>
            <a:ext cx="2597734" cy="455499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284508951"/>
      </p:ext>
    </p:extLst>
  </p:cSld>
  <p:clrMapOvr>
    <a:masterClrMapping/>
  </p:clrMapOvr>
  <p:transition spd="slow">
    <p:cover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p61"/>
          <p:cNvSpPr txBox="1">
            <a:spLocks noGrp="1"/>
          </p:cNvSpPr>
          <p:nvPr>
            <p:ph type="title"/>
          </p:nvPr>
        </p:nvSpPr>
        <p:spPr>
          <a:xfrm>
            <a:off x="153599" y="4789139"/>
            <a:ext cx="3462749" cy="2292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Funcionamento do Projeto</a:t>
            </a:r>
            <a:endParaRPr dirty="0"/>
          </a:p>
        </p:txBody>
      </p:sp>
      <p:sp>
        <p:nvSpPr>
          <p:cNvPr id="790" name="Google Shape;790;p61"/>
          <p:cNvSpPr txBox="1">
            <a:spLocks noGrp="1"/>
          </p:cNvSpPr>
          <p:nvPr>
            <p:ph type="title" idx="2"/>
          </p:nvPr>
        </p:nvSpPr>
        <p:spPr>
          <a:xfrm>
            <a:off x="146725" y="4719850"/>
            <a:ext cx="1689000" cy="1605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cxnSp>
        <p:nvCxnSpPr>
          <p:cNvPr id="792" name="Google Shape;792;p61">
            <a:hlinkClick r:id="" action="ppaction://hlinkshowjump?jump=nextslide"/>
          </p:cNvPr>
          <p:cNvCxnSpPr/>
          <p:nvPr/>
        </p:nvCxnSpPr>
        <p:spPr>
          <a:xfrm>
            <a:off x="8643950" y="303450"/>
            <a:ext cx="262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93" name="Google Shape;793;p61">
            <a:hlinkClick r:id="" action="ppaction://hlinkshowjump?jump=previousslide"/>
          </p:cNvPr>
          <p:cNvCxnSpPr/>
          <p:nvPr/>
        </p:nvCxnSpPr>
        <p:spPr>
          <a:xfrm rot="10800000">
            <a:off x="232775" y="303450"/>
            <a:ext cx="262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94" name="Google Shape;794;p61"/>
          <p:cNvSpPr txBox="1">
            <a:spLocks noGrp="1"/>
          </p:cNvSpPr>
          <p:nvPr>
            <p:ph type="title" idx="3"/>
          </p:nvPr>
        </p:nvSpPr>
        <p:spPr>
          <a:xfrm>
            <a:off x="1092000" y="1999050"/>
            <a:ext cx="6960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Interface Gráfica do Utilizador (GUI) para a análise de dados do BMS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81481982"/>
      </p:ext>
    </p:extLst>
  </p:cSld>
  <p:clrMapOvr>
    <a:masterClrMapping/>
  </p:clrMapOvr>
  <p:transition spd="slow">
    <p:cover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p61"/>
          <p:cNvSpPr txBox="1">
            <a:spLocks noGrp="1"/>
          </p:cNvSpPr>
          <p:nvPr>
            <p:ph type="title"/>
          </p:nvPr>
        </p:nvSpPr>
        <p:spPr>
          <a:xfrm>
            <a:off x="146725" y="4789139"/>
            <a:ext cx="5111075" cy="2292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/>
          <a:p>
            <a:r>
              <a:rPr lang="pt-PT" dirty="0"/>
              <a:t>Funcionamento do Projeto</a:t>
            </a:r>
            <a:r>
              <a:rPr lang="en" dirty="0"/>
              <a:t> – </a:t>
            </a:r>
            <a:r>
              <a:rPr lang="pt-PT" dirty="0"/>
              <a:t>Interface Gráfica do Utilizador (GUI) para a análise de dados do BMS</a:t>
            </a:r>
            <a:endParaRPr dirty="0"/>
          </a:p>
        </p:txBody>
      </p:sp>
      <p:sp>
        <p:nvSpPr>
          <p:cNvPr id="790" name="Google Shape;790;p61"/>
          <p:cNvSpPr txBox="1">
            <a:spLocks noGrp="1"/>
          </p:cNvSpPr>
          <p:nvPr>
            <p:ph type="title" idx="2"/>
          </p:nvPr>
        </p:nvSpPr>
        <p:spPr>
          <a:xfrm>
            <a:off x="146725" y="4719850"/>
            <a:ext cx="1689000" cy="1605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791" name="Google Shape;791;p61"/>
          <p:cNvSpPr txBox="1">
            <a:spLocks noGrp="1"/>
          </p:cNvSpPr>
          <p:nvPr>
            <p:ph type="subTitle" idx="1"/>
          </p:nvPr>
        </p:nvSpPr>
        <p:spPr>
          <a:xfrm>
            <a:off x="562983" y="1621004"/>
            <a:ext cx="2545484" cy="166745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39700" marR="50800" indent="0">
              <a:spcBef>
                <a:spcPts val="1600"/>
              </a:spcBef>
              <a:buClr>
                <a:schemeClr val="accent1"/>
              </a:buClr>
              <a:buSzPts val="1400"/>
              <a:buNone/>
            </a:pPr>
            <a:r>
              <a:rPr lang="pt-PT" sz="1800" dirty="0"/>
              <a:t>GUI para a análise do dados do BMS.</a:t>
            </a:r>
          </a:p>
        </p:txBody>
      </p:sp>
      <p:cxnSp>
        <p:nvCxnSpPr>
          <p:cNvPr id="792" name="Google Shape;792;p61">
            <a:hlinkClick r:id="" action="ppaction://hlinkshowjump?jump=nextslide"/>
          </p:cNvPr>
          <p:cNvCxnSpPr/>
          <p:nvPr/>
        </p:nvCxnSpPr>
        <p:spPr>
          <a:xfrm>
            <a:off x="8643950" y="303450"/>
            <a:ext cx="262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93" name="Google Shape;793;p61">
            <a:hlinkClick r:id="" action="ppaction://hlinkshowjump?jump=previousslide"/>
          </p:cNvPr>
          <p:cNvCxnSpPr/>
          <p:nvPr/>
        </p:nvCxnSpPr>
        <p:spPr>
          <a:xfrm rot="10800000">
            <a:off x="232775" y="303450"/>
            <a:ext cx="262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" name="Google Shape;788;p61">
            <a:extLst>
              <a:ext uri="{FF2B5EF4-FFF2-40B4-BE49-F238E27FC236}">
                <a16:creationId xmlns:a16="http://schemas.microsoft.com/office/drawing/2014/main" id="{410A5A6D-D24F-9A8F-B629-BD1D2FDFD689}"/>
              </a:ext>
            </a:extLst>
          </p:cNvPr>
          <p:cNvSpPr/>
          <p:nvPr/>
        </p:nvSpPr>
        <p:spPr>
          <a:xfrm>
            <a:off x="4087091" y="1057903"/>
            <a:ext cx="4445504" cy="2530421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D0000"/>
              </a:solidFill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5FA1E4E-BA9F-79E0-C7FF-ACA2E052580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504" b="98390" l="1266" r="95992">
                        <a14:foregroundMark x1="5063" y1="14132" x2="62658" y2="55993"/>
                        <a14:foregroundMark x1="62658" y1="55993" x2="68987" y2="66547"/>
                        <a14:foregroundMark x1="5485" y1="39893" x2="5485" y2="39893"/>
                        <a14:foregroundMark x1="5485" y1="39893" x2="5485" y2="39893"/>
                        <a14:foregroundMark x1="5169" y1="18247" x2="5169" y2="43470"/>
                        <a14:foregroundMark x1="4008" y1="10912" x2="57911" y2="3220"/>
                        <a14:foregroundMark x1="57911" y1="3220" x2="66561" y2="16458"/>
                        <a14:foregroundMark x1="66561" y1="16458" x2="67089" y2="18068"/>
                        <a14:foregroundMark x1="1371" y1="6977" x2="2004" y2="34168"/>
                        <a14:foregroundMark x1="61814" y1="10018" x2="81118" y2="13059"/>
                        <a14:foregroundMark x1="81118" y1="13059" x2="98523" y2="29159"/>
                        <a14:foregroundMark x1="98523" y1="29159" x2="89873" y2="82469"/>
                        <a14:foregroundMark x1="89873" y1="82469" x2="70675" y2="89803"/>
                        <a14:foregroundMark x1="70675" y1="89803" x2="49156" y2="84794"/>
                        <a14:foregroundMark x1="49156" y1="84794" x2="38819" y2="75492"/>
                        <a14:foregroundMark x1="38819" y1="75492" x2="37975" y2="65474"/>
                        <a14:foregroundMark x1="37553" y1="98569" x2="77954" y2="90340"/>
                        <a14:foregroundMark x1="77954" y1="90340" x2="88924" y2="91950"/>
                        <a14:foregroundMark x1="88924" y1="91950" x2="96097" y2="66190"/>
                        <a14:foregroundMark x1="96097" y1="66190" x2="92194" y2="47764"/>
                        <a14:foregroundMark x1="92194" y1="47764" x2="96097" y2="11449"/>
                        <a14:foregroundMark x1="96097" y1="11449" x2="95570" y2="2862"/>
                        <a14:foregroundMark x1="46308" y1="98390" x2="50527" y2="97853"/>
                      </a14:backgroundRemoval>
                    </a14:imgEffect>
                  </a14:imgLayer>
                </a14:imgProps>
              </a:ext>
            </a:extLst>
          </a:blip>
          <a:srcRect l="276"/>
          <a:stretch/>
        </p:blipFill>
        <p:spPr>
          <a:xfrm>
            <a:off x="3693600" y="1168977"/>
            <a:ext cx="4744751" cy="2805545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892410064"/>
      </p:ext>
    </p:extLst>
  </p:cSld>
  <p:clrMapOvr>
    <a:masterClrMapping/>
  </p:clrMapOvr>
  <p:transition spd="slow">
    <p:cover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p61"/>
          <p:cNvSpPr txBox="1">
            <a:spLocks noGrp="1"/>
          </p:cNvSpPr>
          <p:nvPr>
            <p:ph type="title"/>
          </p:nvPr>
        </p:nvSpPr>
        <p:spPr>
          <a:xfrm>
            <a:off x="153599" y="4789139"/>
            <a:ext cx="3462749" cy="2292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Funcionamento do Projeto</a:t>
            </a:r>
            <a:endParaRPr dirty="0"/>
          </a:p>
        </p:txBody>
      </p:sp>
      <p:sp>
        <p:nvSpPr>
          <p:cNvPr id="790" name="Google Shape;790;p61"/>
          <p:cNvSpPr txBox="1">
            <a:spLocks noGrp="1"/>
          </p:cNvSpPr>
          <p:nvPr>
            <p:ph type="title" idx="2"/>
          </p:nvPr>
        </p:nvSpPr>
        <p:spPr>
          <a:xfrm>
            <a:off x="146725" y="4719850"/>
            <a:ext cx="1689000" cy="1605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cxnSp>
        <p:nvCxnSpPr>
          <p:cNvPr id="792" name="Google Shape;792;p61">
            <a:hlinkClick r:id="" action="ppaction://hlinkshowjump?jump=nextslide"/>
          </p:cNvPr>
          <p:cNvCxnSpPr/>
          <p:nvPr/>
        </p:nvCxnSpPr>
        <p:spPr>
          <a:xfrm>
            <a:off x="8643950" y="303450"/>
            <a:ext cx="262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93" name="Google Shape;793;p61">
            <a:hlinkClick r:id="" action="ppaction://hlinkshowjump?jump=previousslide"/>
          </p:cNvPr>
          <p:cNvCxnSpPr/>
          <p:nvPr/>
        </p:nvCxnSpPr>
        <p:spPr>
          <a:xfrm rot="10800000">
            <a:off x="232775" y="303450"/>
            <a:ext cx="262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94" name="Google Shape;794;p61"/>
          <p:cNvSpPr txBox="1">
            <a:spLocks noGrp="1"/>
          </p:cNvSpPr>
          <p:nvPr>
            <p:ph type="title" idx="3"/>
          </p:nvPr>
        </p:nvSpPr>
        <p:spPr>
          <a:xfrm>
            <a:off x="1092000" y="1999050"/>
            <a:ext cx="6960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Demonstração</a:t>
            </a:r>
          </a:p>
        </p:txBody>
      </p:sp>
    </p:spTree>
    <p:extLst>
      <p:ext uri="{BB962C8B-B14F-4D97-AF65-F5344CB8AC3E}">
        <p14:creationId xmlns:p14="http://schemas.microsoft.com/office/powerpoint/2010/main" val="3176081490"/>
      </p:ext>
    </p:extLst>
  </p:cSld>
  <p:clrMapOvr>
    <a:masterClrMapping/>
  </p:clrMapOvr>
  <p:transition spd="slow">
    <p:cover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p60"/>
          <p:cNvSpPr txBox="1">
            <a:spLocks noGrp="1"/>
          </p:cNvSpPr>
          <p:nvPr>
            <p:ph type="title"/>
          </p:nvPr>
        </p:nvSpPr>
        <p:spPr>
          <a:xfrm>
            <a:off x="5291999" y="2212804"/>
            <a:ext cx="3666367" cy="55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pt-PT" dirty="0"/>
              <a:t>Conclusões</a:t>
            </a:r>
            <a:br>
              <a:rPr lang="pt-PT" dirty="0"/>
            </a:br>
            <a:endParaRPr lang="pt-PT" dirty="0"/>
          </a:p>
        </p:txBody>
      </p:sp>
      <p:sp>
        <p:nvSpPr>
          <p:cNvPr id="777" name="Google Shape;777;p60"/>
          <p:cNvSpPr txBox="1">
            <a:spLocks noGrp="1"/>
          </p:cNvSpPr>
          <p:nvPr>
            <p:ph type="title" idx="2"/>
          </p:nvPr>
        </p:nvSpPr>
        <p:spPr>
          <a:xfrm>
            <a:off x="5292001" y="1625200"/>
            <a:ext cx="1724100" cy="841800"/>
          </a:xfrm>
          <a:prstGeom prst="rect">
            <a:avLst/>
          </a:prstGeom>
        </p:spPr>
        <p:txBody>
          <a:bodyPr spcFirstLastPara="1" wrap="square" lIns="91425" tIns="0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778" name="Google Shape;778;p60"/>
          <p:cNvSpPr/>
          <p:nvPr/>
        </p:nvSpPr>
        <p:spPr>
          <a:xfrm>
            <a:off x="824700" y="1385798"/>
            <a:ext cx="3367674" cy="2961301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D0000"/>
              </a:solidFill>
            </a:endParaRPr>
          </a:p>
        </p:txBody>
      </p:sp>
      <p:cxnSp>
        <p:nvCxnSpPr>
          <p:cNvPr id="780" name="Google Shape;780;p60">
            <a:hlinkClick r:id="" action="ppaction://hlinkshowjump?jump=nextslide"/>
          </p:cNvPr>
          <p:cNvCxnSpPr/>
          <p:nvPr/>
        </p:nvCxnSpPr>
        <p:spPr>
          <a:xfrm>
            <a:off x="8643950" y="303450"/>
            <a:ext cx="262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81" name="Google Shape;781;p60">
            <a:hlinkClick r:id="" action="ppaction://hlinkshowjump?jump=previousslide"/>
          </p:cNvPr>
          <p:cNvCxnSpPr/>
          <p:nvPr/>
        </p:nvCxnSpPr>
        <p:spPr>
          <a:xfrm rot="10800000">
            <a:off x="232775" y="303450"/>
            <a:ext cx="262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82" name="Google Shape;782;p60"/>
          <p:cNvSpPr txBox="1">
            <a:spLocks noGrp="1"/>
          </p:cNvSpPr>
          <p:nvPr>
            <p:ph type="subTitle" idx="1"/>
          </p:nvPr>
        </p:nvSpPr>
        <p:spPr>
          <a:xfrm>
            <a:off x="5292000" y="3455823"/>
            <a:ext cx="3027300" cy="55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783" name="Google Shape;783;p60"/>
          <p:cNvCxnSpPr/>
          <p:nvPr/>
        </p:nvCxnSpPr>
        <p:spPr>
          <a:xfrm>
            <a:off x="5039175" y="1625200"/>
            <a:ext cx="0" cy="296130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Imagem 2">
            <a:extLst>
              <a:ext uri="{FF2B5EF4-FFF2-40B4-BE49-F238E27FC236}">
                <a16:creationId xmlns:a16="http://schemas.microsoft.com/office/drawing/2014/main" id="{CB621389-8E18-46A9-8B0E-3FC3D947106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6107"/>
          <a:stretch/>
        </p:blipFill>
        <p:spPr>
          <a:xfrm>
            <a:off x="496440" y="1141727"/>
            <a:ext cx="3534241" cy="3010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040085"/>
      </p:ext>
    </p:extLst>
  </p:cSld>
  <p:clrMapOvr>
    <a:masterClrMapping/>
  </p:clrMapOvr>
  <p:transition spd="slow">
    <p:cover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p61"/>
          <p:cNvSpPr/>
          <p:nvPr/>
        </p:nvSpPr>
        <p:spPr>
          <a:xfrm>
            <a:off x="2286000" y="1242889"/>
            <a:ext cx="5061514" cy="2310802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D0000"/>
              </a:solidFill>
            </a:endParaRPr>
          </a:p>
        </p:txBody>
      </p:sp>
      <p:sp>
        <p:nvSpPr>
          <p:cNvPr id="789" name="Google Shape;789;p61"/>
          <p:cNvSpPr txBox="1">
            <a:spLocks noGrp="1"/>
          </p:cNvSpPr>
          <p:nvPr>
            <p:ph type="title"/>
          </p:nvPr>
        </p:nvSpPr>
        <p:spPr>
          <a:xfrm>
            <a:off x="146725" y="4789139"/>
            <a:ext cx="3027300" cy="2292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Conclusões</a:t>
            </a:r>
          </a:p>
        </p:txBody>
      </p:sp>
      <p:sp>
        <p:nvSpPr>
          <p:cNvPr id="790" name="Google Shape;790;p61"/>
          <p:cNvSpPr txBox="1">
            <a:spLocks noGrp="1"/>
          </p:cNvSpPr>
          <p:nvPr>
            <p:ph type="title" idx="2"/>
          </p:nvPr>
        </p:nvSpPr>
        <p:spPr>
          <a:xfrm>
            <a:off x="146725" y="4719850"/>
            <a:ext cx="1689000" cy="1605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791" name="Google Shape;791;p61"/>
          <p:cNvSpPr txBox="1">
            <a:spLocks noGrp="1"/>
          </p:cNvSpPr>
          <p:nvPr>
            <p:ph type="subTitle" idx="1"/>
          </p:nvPr>
        </p:nvSpPr>
        <p:spPr>
          <a:xfrm>
            <a:off x="1924975" y="1371710"/>
            <a:ext cx="5294050" cy="240008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indent="-285750">
              <a:buClr>
                <a:srgbClr val="FF0000"/>
              </a:buClr>
            </a:pPr>
            <a:r>
              <a:rPr lang="pt-PT" sz="1800" dirty="0">
                <a:highlight>
                  <a:schemeClr val="lt1"/>
                </a:highlight>
                <a:uFill>
                  <a:noFill/>
                </a:uFill>
              </a:rPr>
              <a:t>O que foi feito?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PT" sz="1800" dirty="0"/>
          </a:p>
          <a:p>
            <a:pPr marL="285750" lvl="0" indent="-285750">
              <a:buClr>
                <a:srgbClr val="FF0000"/>
              </a:buClr>
            </a:pPr>
            <a:r>
              <a:rPr lang="pt-PT" sz="1800" dirty="0">
                <a:highlight>
                  <a:schemeClr val="lt1"/>
                </a:highlight>
                <a:uFill>
                  <a:noFill/>
                </a:uFill>
              </a:rPr>
              <a:t>Melhorias no futuro.</a:t>
            </a:r>
            <a:endParaRPr sz="1800" dirty="0">
              <a:highlight>
                <a:schemeClr val="lt1"/>
              </a:highlight>
              <a:uFill>
                <a:noFill/>
              </a:uFill>
            </a:endParaRPr>
          </a:p>
        </p:txBody>
      </p:sp>
      <p:cxnSp>
        <p:nvCxnSpPr>
          <p:cNvPr id="792" name="Google Shape;792;p61">
            <a:hlinkClick r:id="" action="ppaction://hlinkshowjump?jump=nextslide"/>
          </p:cNvPr>
          <p:cNvCxnSpPr/>
          <p:nvPr/>
        </p:nvCxnSpPr>
        <p:spPr>
          <a:xfrm>
            <a:off x="8643950" y="303450"/>
            <a:ext cx="262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93" name="Google Shape;793;p61">
            <a:hlinkClick r:id="" action="ppaction://hlinkshowjump?jump=previousslide"/>
          </p:cNvPr>
          <p:cNvCxnSpPr/>
          <p:nvPr/>
        </p:nvCxnSpPr>
        <p:spPr>
          <a:xfrm rot="10800000">
            <a:off x="232775" y="303450"/>
            <a:ext cx="262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94" name="Google Shape;794;p61"/>
          <p:cNvSpPr txBox="1">
            <a:spLocks noGrp="1"/>
          </p:cNvSpPr>
          <p:nvPr>
            <p:ph type="title" idx="3"/>
          </p:nvPr>
        </p:nvSpPr>
        <p:spPr>
          <a:xfrm>
            <a:off x="713225" y="476525"/>
            <a:ext cx="6960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Conclusões retiradas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60311238"/>
      </p:ext>
    </p:extLst>
  </p:cSld>
  <p:clrMapOvr>
    <a:masterClrMapping/>
  </p:clrMapOvr>
  <p:transition spd="slow">
    <p:cover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4" name="Google Shape;1444;p80"/>
          <p:cNvSpPr txBox="1">
            <a:spLocks noGrp="1"/>
          </p:cNvSpPr>
          <p:nvPr>
            <p:ph type="ctrTitle"/>
          </p:nvPr>
        </p:nvSpPr>
        <p:spPr>
          <a:xfrm>
            <a:off x="713225" y="1157263"/>
            <a:ext cx="5414400" cy="705300"/>
          </a:xfr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pt-PT" dirty="0"/>
              <a:t>Obrigado!</a:t>
            </a:r>
          </a:p>
        </p:txBody>
      </p:sp>
      <p:sp>
        <p:nvSpPr>
          <p:cNvPr id="1445" name="Google Shape;1445;p80"/>
          <p:cNvSpPr txBox="1">
            <a:spLocks noGrp="1"/>
          </p:cNvSpPr>
          <p:nvPr>
            <p:ph type="subTitle" idx="1"/>
          </p:nvPr>
        </p:nvSpPr>
        <p:spPr>
          <a:xfrm>
            <a:off x="719750" y="2053877"/>
            <a:ext cx="3309300" cy="1273800"/>
          </a:xfr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pt-PT" sz="1800" dirty="0"/>
              <a:t>Alguma questão?</a:t>
            </a:r>
          </a:p>
          <a:p>
            <a:pPr lvl="0"/>
            <a:endParaRPr lang="pt-PT" dirty="0"/>
          </a:p>
          <a:p>
            <a:pPr lvl="0"/>
            <a:endParaRPr lang="pt-PT" dirty="0"/>
          </a:p>
          <a:p>
            <a:pPr lvl="0"/>
            <a:endParaRPr lang="pt-PT" dirty="0"/>
          </a:p>
          <a:p>
            <a:pPr lvl="0"/>
            <a:endParaRPr lang="pt-PT" dirty="0"/>
          </a:p>
        </p:txBody>
      </p:sp>
      <p:sp>
        <p:nvSpPr>
          <p:cNvPr id="1446" name="Google Shape;1446;p80"/>
          <p:cNvSpPr txBox="1"/>
          <p:nvPr/>
        </p:nvSpPr>
        <p:spPr>
          <a:xfrm>
            <a:off x="4651500" y="4608575"/>
            <a:ext cx="3788400" cy="50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595959"/>
                </a:solidFill>
                <a:latin typeface="Josefin Sans"/>
                <a:ea typeface="Josefin Sans"/>
                <a:cs typeface="Josefin Sans"/>
                <a:sym typeface="Josefin Sans"/>
              </a:rPr>
              <a:t>Please keep this slide for attribution  </a:t>
            </a:r>
            <a:endParaRPr b="1">
              <a:solidFill>
                <a:srgbClr val="595959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B48AACAD-A1E2-49BB-B3C2-5A4AFF00CC7A}"/>
              </a:ext>
            </a:extLst>
          </p:cNvPr>
          <p:cNvSpPr txBox="1"/>
          <p:nvPr/>
        </p:nvSpPr>
        <p:spPr>
          <a:xfrm>
            <a:off x="719138" y="3822605"/>
            <a:ext cx="2429698" cy="78597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pt-PT" dirty="0"/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4D2DE427-B942-4FE2-9DA7-92FE3F084E75}"/>
              </a:ext>
            </a:extLst>
          </p:cNvPr>
          <p:cNvSpPr txBox="1"/>
          <p:nvPr/>
        </p:nvSpPr>
        <p:spPr>
          <a:xfrm>
            <a:off x="4492501" y="4267503"/>
            <a:ext cx="4421926" cy="78597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pt-PT" dirty="0"/>
          </a:p>
        </p:txBody>
      </p:sp>
      <p:sp>
        <p:nvSpPr>
          <p:cNvPr id="11" name="Google Shape;1458;p80">
            <a:extLst>
              <a:ext uri="{FF2B5EF4-FFF2-40B4-BE49-F238E27FC236}">
                <a16:creationId xmlns:a16="http://schemas.microsoft.com/office/drawing/2014/main" id="{13468B95-E6A6-4668-A48D-F97FE94C4178}"/>
              </a:ext>
            </a:extLst>
          </p:cNvPr>
          <p:cNvSpPr/>
          <p:nvPr/>
        </p:nvSpPr>
        <p:spPr>
          <a:xfrm>
            <a:off x="5050323" y="310652"/>
            <a:ext cx="3857625" cy="4297923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D0000"/>
              </a:solidFill>
            </a:endParaRP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E66DC477-3F7E-472A-A783-6630DBF95F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471" b="11544"/>
          <a:stretch/>
        </p:blipFill>
        <p:spPr>
          <a:xfrm>
            <a:off x="4960549" y="411841"/>
            <a:ext cx="3857625" cy="4319817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45"/>
          <p:cNvSpPr txBox="1">
            <a:spLocks noGrp="1"/>
          </p:cNvSpPr>
          <p:nvPr>
            <p:ph type="title" idx="15"/>
          </p:nvPr>
        </p:nvSpPr>
        <p:spPr>
          <a:xfrm>
            <a:off x="1470900" y="476534"/>
            <a:ext cx="620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Tabela de Contéudos</a:t>
            </a:r>
            <a:endParaRPr dirty="0"/>
          </a:p>
        </p:txBody>
      </p:sp>
      <p:sp>
        <p:nvSpPr>
          <p:cNvPr id="350" name="Google Shape;350;p45"/>
          <p:cNvSpPr txBox="1">
            <a:spLocks noGrp="1"/>
          </p:cNvSpPr>
          <p:nvPr>
            <p:ph type="title"/>
          </p:nvPr>
        </p:nvSpPr>
        <p:spPr>
          <a:xfrm>
            <a:off x="1602764" y="1706114"/>
            <a:ext cx="29631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Componentes do Sistema</a:t>
            </a:r>
          </a:p>
        </p:txBody>
      </p:sp>
      <p:sp>
        <p:nvSpPr>
          <p:cNvPr id="351" name="Google Shape;351;p45">
            <a:hlinkClick r:id="rId3" action="ppaction://hlinksldjump"/>
          </p:cNvPr>
          <p:cNvSpPr txBox="1">
            <a:spLocks noGrp="1"/>
          </p:cNvSpPr>
          <p:nvPr>
            <p:ph type="title" idx="2"/>
          </p:nvPr>
        </p:nvSpPr>
        <p:spPr>
          <a:xfrm>
            <a:off x="1121625" y="1673264"/>
            <a:ext cx="576000" cy="5934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53" name="Google Shape;353;p45"/>
          <p:cNvSpPr txBox="1">
            <a:spLocks noGrp="1"/>
          </p:cNvSpPr>
          <p:nvPr>
            <p:ph type="title" idx="3"/>
          </p:nvPr>
        </p:nvSpPr>
        <p:spPr>
          <a:xfrm>
            <a:off x="1697072" y="3366751"/>
            <a:ext cx="29631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Funcionamento do Projeto</a:t>
            </a:r>
            <a:endParaRPr dirty="0"/>
          </a:p>
        </p:txBody>
      </p:sp>
      <p:sp>
        <p:nvSpPr>
          <p:cNvPr id="354" name="Google Shape;354;p45">
            <a:hlinkClick r:id="rId4" action="ppaction://hlinksldjump"/>
          </p:cNvPr>
          <p:cNvSpPr txBox="1">
            <a:spLocks noGrp="1"/>
          </p:cNvSpPr>
          <p:nvPr>
            <p:ph type="title" idx="4"/>
          </p:nvPr>
        </p:nvSpPr>
        <p:spPr>
          <a:xfrm>
            <a:off x="1121600" y="3119864"/>
            <a:ext cx="576000" cy="5934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356" name="Google Shape;356;p45"/>
          <p:cNvSpPr txBox="1">
            <a:spLocks noGrp="1"/>
          </p:cNvSpPr>
          <p:nvPr>
            <p:ph type="title" idx="6"/>
          </p:nvPr>
        </p:nvSpPr>
        <p:spPr>
          <a:xfrm>
            <a:off x="5662400" y="1966489"/>
            <a:ext cx="3301491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Ferramentas de Desenvolvimento Utilizadas</a:t>
            </a:r>
            <a:endParaRPr dirty="0"/>
          </a:p>
        </p:txBody>
      </p:sp>
      <p:sp>
        <p:nvSpPr>
          <p:cNvPr id="357" name="Google Shape;357;p45">
            <a:hlinkClick r:id="rId3" action="ppaction://hlinksldjump"/>
          </p:cNvPr>
          <p:cNvSpPr txBox="1">
            <a:spLocks noGrp="1"/>
          </p:cNvSpPr>
          <p:nvPr>
            <p:ph type="title" idx="7"/>
          </p:nvPr>
        </p:nvSpPr>
        <p:spPr>
          <a:xfrm>
            <a:off x="5086400" y="1673264"/>
            <a:ext cx="576000" cy="5934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59" name="Google Shape;359;p45"/>
          <p:cNvSpPr txBox="1">
            <a:spLocks noGrp="1"/>
          </p:cNvSpPr>
          <p:nvPr>
            <p:ph type="title" idx="9"/>
          </p:nvPr>
        </p:nvSpPr>
        <p:spPr>
          <a:xfrm>
            <a:off x="5662400" y="3119864"/>
            <a:ext cx="29631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Conclusões</a:t>
            </a:r>
            <a:endParaRPr dirty="0"/>
          </a:p>
        </p:txBody>
      </p:sp>
      <p:sp>
        <p:nvSpPr>
          <p:cNvPr id="360" name="Google Shape;360;p45">
            <a:hlinkClick r:id="" action="ppaction://noaction"/>
          </p:cNvPr>
          <p:cNvSpPr txBox="1">
            <a:spLocks noGrp="1"/>
          </p:cNvSpPr>
          <p:nvPr>
            <p:ph type="title" idx="13"/>
          </p:nvPr>
        </p:nvSpPr>
        <p:spPr>
          <a:xfrm>
            <a:off x="5087456" y="3119864"/>
            <a:ext cx="576000" cy="5934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cxnSp>
        <p:nvCxnSpPr>
          <p:cNvPr id="362" name="Google Shape;362;p45"/>
          <p:cNvCxnSpPr/>
          <p:nvPr/>
        </p:nvCxnSpPr>
        <p:spPr>
          <a:xfrm>
            <a:off x="1026763" y="1766770"/>
            <a:ext cx="0" cy="42570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3" name="Google Shape;363;p45"/>
          <p:cNvCxnSpPr/>
          <p:nvPr/>
        </p:nvCxnSpPr>
        <p:spPr>
          <a:xfrm>
            <a:off x="1026763" y="3213370"/>
            <a:ext cx="0" cy="42570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4" name="Google Shape;364;p45"/>
          <p:cNvCxnSpPr/>
          <p:nvPr/>
        </p:nvCxnSpPr>
        <p:spPr>
          <a:xfrm>
            <a:off x="4991563" y="1766770"/>
            <a:ext cx="0" cy="42570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5" name="Google Shape;365;p45"/>
          <p:cNvCxnSpPr/>
          <p:nvPr/>
        </p:nvCxnSpPr>
        <p:spPr>
          <a:xfrm>
            <a:off x="4991563" y="3213370"/>
            <a:ext cx="0" cy="42570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6" name="Google Shape;366;p45">
            <a:hlinkClick r:id="" action="ppaction://hlinkshowjump?jump=nextslide"/>
          </p:cNvPr>
          <p:cNvCxnSpPr/>
          <p:nvPr/>
        </p:nvCxnSpPr>
        <p:spPr>
          <a:xfrm>
            <a:off x="8643950" y="303450"/>
            <a:ext cx="262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67" name="Google Shape;367;p45">
            <a:hlinkClick r:id="" action="ppaction://hlinkshowjump?jump=previousslide"/>
          </p:cNvPr>
          <p:cNvCxnSpPr/>
          <p:nvPr/>
        </p:nvCxnSpPr>
        <p:spPr>
          <a:xfrm rot="10800000">
            <a:off x="232775" y="303450"/>
            <a:ext cx="262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p:transition spd="slow">
    <p:cover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2" name="Google Shape;372;p46">
            <a:hlinkClick r:id="" action="ppaction://hlinkshowjump?jump=nextslide"/>
          </p:cNvPr>
          <p:cNvCxnSpPr/>
          <p:nvPr/>
        </p:nvCxnSpPr>
        <p:spPr>
          <a:xfrm>
            <a:off x="8643950" y="303450"/>
            <a:ext cx="262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73" name="Google Shape;373;p46">
            <a:hlinkClick r:id="" action="ppaction://hlinkshowjump?jump=previousslide"/>
          </p:cNvPr>
          <p:cNvCxnSpPr/>
          <p:nvPr/>
        </p:nvCxnSpPr>
        <p:spPr>
          <a:xfrm rot="10800000">
            <a:off x="232775" y="303450"/>
            <a:ext cx="262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74" name="Google Shape;374;p46"/>
          <p:cNvSpPr/>
          <p:nvPr/>
        </p:nvSpPr>
        <p:spPr>
          <a:xfrm>
            <a:off x="5679232" y="1306381"/>
            <a:ext cx="2594436" cy="2530738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D0000"/>
              </a:solidFill>
            </a:endParaRPr>
          </a:p>
        </p:txBody>
      </p:sp>
      <p:sp>
        <p:nvSpPr>
          <p:cNvPr id="376" name="Google Shape;376;p46"/>
          <p:cNvSpPr txBox="1">
            <a:spLocks noGrp="1"/>
          </p:cNvSpPr>
          <p:nvPr>
            <p:ph type="title" idx="2"/>
          </p:nvPr>
        </p:nvSpPr>
        <p:spPr>
          <a:xfrm>
            <a:off x="925750" y="1860531"/>
            <a:ext cx="1724100" cy="841800"/>
          </a:xfrm>
          <a:prstGeom prst="rect">
            <a:avLst/>
          </a:prstGeom>
        </p:spPr>
        <p:txBody>
          <a:bodyPr spcFirstLastPara="1" wrap="square" lIns="91425" tIns="0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377" name="Google Shape;377;p46"/>
          <p:cNvSpPr txBox="1">
            <a:spLocks noGrp="1"/>
          </p:cNvSpPr>
          <p:nvPr>
            <p:ph type="title"/>
          </p:nvPr>
        </p:nvSpPr>
        <p:spPr>
          <a:xfrm>
            <a:off x="925750" y="2424563"/>
            <a:ext cx="3508746" cy="110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pt-PT" dirty="0"/>
              <a:t>Componentes do Sistema</a:t>
            </a:r>
            <a:br>
              <a:rPr lang="pt-PT" dirty="0"/>
            </a:br>
            <a:br>
              <a:rPr lang="pt-PT" dirty="0">
                <a:highlight>
                  <a:srgbClr val="FFFF00"/>
                </a:highlight>
              </a:rPr>
            </a:br>
            <a:endParaRPr lang="pt-PT" dirty="0"/>
          </a:p>
        </p:txBody>
      </p:sp>
      <p:sp>
        <p:nvSpPr>
          <p:cNvPr id="378" name="Google Shape;378;p46"/>
          <p:cNvSpPr txBox="1">
            <a:spLocks noGrp="1"/>
          </p:cNvSpPr>
          <p:nvPr>
            <p:ph type="subTitle" idx="1"/>
          </p:nvPr>
        </p:nvSpPr>
        <p:spPr>
          <a:xfrm>
            <a:off x="925750" y="3471400"/>
            <a:ext cx="3027300" cy="55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2" name="Picture 2" descr="LiFePO4 Battery Cells - 3.2 V | shop.GWL.eu">
            <a:extLst>
              <a:ext uri="{FF2B5EF4-FFF2-40B4-BE49-F238E27FC236}">
                <a16:creationId xmlns:a16="http://schemas.microsoft.com/office/drawing/2014/main" id="{12AF57B6-F34C-0B26-B14C-41830B93EE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0536" y="1436962"/>
            <a:ext cx="2530737" cy="2530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cover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p61"/>
          <p:cNvSpPr/>
          <p:nvPr/>
        </p:nvSpPr>
        <p:spPr>
          <a:xfrm>
            <a:off x="4929124" y="1792677"/>
            <a:ext cx="3498437" cy="1513348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D0000"/>
              </a:solidFill>
            </a:endParaRPr>
          </a:p>
        </p:txBody>
      </p:sp>
      <p:sp>
        <p:nvSpPr>
          <p:cNvPr id="789" name="Google Shape;789;p61"/>
          <p:cNvSpPr txBox="1">
            <a:spLocks noGrp="1"/>
          </p:cNvSpPr>
          <p:nvPr>
            <p:ph type="title"/>
          </p:nvPr>
        </p:nvSpPr>
        <p:spPr>
          <a:xfrm>
            <a:off x="146725" y="4789139"/>
            <a:ext cx="3027300" cy="2292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Componentes do Sistema</a:t>
            </a:r>
          </a:p>
        </p:txBody>
      </p:sp>
      <p:sp>
        <p:nvSpPr>
          <p:cNvPr id="790" name="Google Shape;790;p61"/>
          <p:cNvSpPr txBox="1">
            <a:spLocks noGrp="1"/>
          </p:cNvSpPr>
          <p:nvPr>
            <p:ph type="title" idx="2"/>
          </p:nvPr>
        </p:nvSpPr>
        <p:spPr>
          <a:xfrm>
            <a:off x="146725" y="4719850"/>
            <a:ext cx="1689000" cy="1605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791" name="Google Shape;791;p61"/>
          <p:cNvSpPr txBox="1">
            <a:spLocks noGrp="1"/>
          </p:cNvSpPr>
          <p:nvPr>
            <p:ph type="subTitle" idx="1"/>
          </p:nvPr>
        </p:nvSpPr>
        <p:spPr>
          <a:xfrm>
            <a:off x="4737599" y="1916508"/>
            <a:ext cx="3581225" cy="151334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Modelo</a:t>
            </a:r>
            <a:r>
              <a:rPr lang="pt-PT" dirty="0"/>
              <a:t> Simplificado do funcionamento do sistema desenvolvido no projeto.</a:t>
            </a:r>
          </a:p>
        </p:txBody>
      </p:sp>
      <p:cxnSp>
        <p:nvCxnSpPr>
          <p:cNvPr id="792" name="Google Shape;792;p61">
            <a:hlinkClick r:id="" action="ppaction://hlinkshowjump?jump=nextslide"/>
          </p:cNvPr>
          <p:cNvCxnSpPr/>
          <p:nvPr/>
        </p:nvCxnSpPr>
        <p:spPr>
          <a:xfrm>
            <a:off x="8643950" y="303450"/>
            <a:ext cx="262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93" name="Google Shape;793;p61">
            <a:hlinkClick r:id="" action="ppaction://hlinkshowjump?jump=previousslide"/>
          </p:cNvPr>
          <p:cNvCxnSpPr/>
          <p:nvPr/>
        </p:nvCxnSpPr>
        <p:spPr>
          <a:xfrm rot="10800000">
            <a:off x="232775" y="303450"/>
            <a:ext cx="262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94" name="Google Shape;794;p61"/>
          <p:cNvSpPr txBox="1">
            <a:spLocks noGrp="1"/>
          </p:cNvSpPr>
          <p:nvPr>
            <p:ph type="title" idx="3"/>
          </p:nvPr>
        </p:nvSpPr>
        <p:spPr>
          <a:xfrm>
            <a:off x="713225" y="476525"/>
            <a:ext cx="6960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Diagrama de Blocos</a:t>
            </a:r>
            <a:endParaRPr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A4EB2D16-D4A3-5C33-0AA6-1651424B7D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178" y="1363892"/>
            <a:ext cx="3977224" cy="2679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4955128"/>
      </p:ext>
    </p:extLst>
  </p:cSld>
  <p:clrMapOvr>
    <a:masterClrMapping/>
  </p:clrMapOvr>
  <p:transition spd="slow">
    <p:cover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p61"/>
          <p:cNvSpPr/>
          <p:nvPr/>
        </p:nvSpPr>
        <p:spPr>
          <a:xfrm>
            <a:off x="4433456" y="1792677"/>
            <a:ext cx="3994106" cy="1513348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D0000"/>
              </a:solidFill>
            </a:endParaRPr>
          </a:p>
        </p:txBody>
      </p:sp>
      <p:sp>
        <p:nvSpPr>
          <p:cNvPr id="789" name="Google Shape;789;p61"/>
          <p:cNvSpPr txBox="1">
            <a:spLocks noGrp="1"/>
          </p:cNvSpPr>
          <p:nvPr>
            <p:ph type="title"/>
          </p:nvPr>
        </p:nvSpPr>
        <p:spPr>
          <a:xfrm>
            <a:off x="146725" y="4789139"/>
            <a:ext cx="3027300" cy="2292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Componentes do Sistema</a:t>
            </a:r>
          </a:p>
        </p:txBody>
      </p:sp>
      <p:sp>
        <p:nvSpPr>
          <p:cNvPr id="790" name="Google Shape;790;p61"/>
          <p:cNvSpPr txBox="1">
            <a:spLocks noGrp="1"/>
          </p:cNvSpPr>
          <p:nvPr>
            <p:ph type="title" idx="2"/>
          </p:nvPr>
        </p:nvSpPr>
        <p:spPr>
          <a:xfrm>
            <a:off x="146725" y="4719850"/>
            <a:ext cx="1689000" cy="1605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791" name="Google Shape;791;p61"/>
          <p:cNvSpPr txBox="1">
            <a:spLocks noGrp="1"/>
          </p:cNvSpPr>
          <p:nvPr>
            <p:ph type="subTitle" idx="1"/>
          </p:nvPr>
        </p:nvSpPr>
        <p:spPr>
          <a:xfrm>
            <a:off x="4193225" y="1916508"/>
            <a:ext cx="4125600" cy="151334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Modelo: </a:t>
            </a:r>
            <a:r>
              <a:rPr lang="pt-PT" dirty="0"/>
              <a:t>PS 8160-60 2U</a:t>
            </a:r>
            <a:r>
              <a:rPr lang="en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Características gerais: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PT" dirty="0"/>
              <a:t>Tensão de saída: 160V;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PT" dirty="0"/>
              <a:t>Corrente de saída: 60V;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PT" dirty="0"/>
              <a:t>Entrada Analógica de 15 pinos.</a:t>
            </a:r>
            <a:endParaRPr dirty="0"/>
          </a:p>
        </p:txBody>
      </p:sp>
      <p:cxnSp>
        <p:nvCxnSpPr>
          <p:cNvPr id="792" name="Google Shape;792;p61">
            <a:hlinkClick r:id="" action="ppaction://hlinkshowjump?jump=nextslide"/>
          </p:cNvPr>
          <p:cNvCxnSpPr/>
          <p:nvPr/>
        </p:nvCxnSpPr>
        <p:spPr>
          <a:xfrm>
            <a:off x="8643950" y="303450"/>
            <a:ext cx="262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93" name="Google Shape;793;p61">
            <a:hlinkClick r:id="" action="ppaction://hlinkshowjump?jump=previousslide"/>
          </p:cNvPr>
          <p:cNvCxnSpPr/>
          <p:nvPr/>
        </p:nvCxnSpPr>
        <p:spPr>
          <a:xfrm rot="10800000">
            <a:off x="232775" y="303450"/>
            <a:ext cx="262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94" name="Google Shape;794;p61"/>
          <p:cNvSpPr txBox="1">
            <a:spLocks noGrp="1"/>
          </p:cNvSpPr>
          <p:nvPr>
            <p:ph type="title" idx="3"/>
          </p:nvPr>
        </p:nvSpPr>
        <p:spPr>
          <a:xfrm>
            <a:off x="713225" y="476525"/>
            <a:ext cx="6960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Fonte de Alimentação</a:t>
            </a:r>
            <a:endParaRPr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DAAC5B6-A760-F192-7518-60282E41CA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975" y="2212254"/>
            <a:ext cx="3335975" cy="921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236226"/>
      </p:ext>
    </p:extLst>
  </p:cSld>
  <p:clrMapOvr>
    <a:masterClrMapping/>
  </p:clrMapOvr>
  <p:transition spd="slow">
    <p:cover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p61"/>
          <p:cNvSpPr/>
          <p:nvPr/>
        </p:nvSpPr>
        <p:spPr>
          <a:xfrm>
            <a:off x="4433456" y="1792677"/>
            <a:ext cx="3994106" cy="1513348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D0000"/>
              </a:solidFill>
            </a:endParaRPr>
          </a:p>
        </p:txBody>
      </p:sp>
      <p:sp>
        <p:nvSpPr>
          <p:cNvPr id="789" name="Google Shape;789;p61"/>
          <p:cNvSpPr txBox="1">
            <a:spLocks noGrp="1"/>
          </p:cNvSpPr>
          <p:nvPr>
            <p:ph type="title"/>
          </p:nvPr>
        </p:nvSpPr>
        <p:spPr>
          <a:xfrm>
            <a:off x="146725" y="4789139"/>
            <a:ext cx="3027300" cy="2292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Componentes do Sistema</a:t>
            </a:r>
          </a:p>
        </p:txBody>
      </p:sp>
      <p:sp>
        <p:nvSpPr>
          <p:cNvPr id="790" name="Google Shape;790;p61"/>
          <p:cNvSpPr txBox="1">
            <a:spLocks noGrp="1"/>
          </p:cNvSpPr>
          <p:nvPr>
            <p:ph type="title" idx="2"/>
          </p:nvPr>
        </p:nvSpPr>
        <p:spPr>
          <a:xfrm>
            <a:off x="146725" y="4719850"/>
            <a:ext cx="1689000" cy="1605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791" name="Google Shape;791;p61"/>
          <p:cNvSpPr txBox="1">
            <a:spLocks noGrp="1"/>
          </p:cNvSpPr>
          <p:nvPr>
            <p:ph type="subTitle" idx="1"/>
          </p:nvPr>
        </p:nvSpPr>
        <p:spPr>
          <a:xfrm>
            <a:off x="4193225" y="1916508"/>
            <a:ext cx="4125600" cy="151334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Modelo: </a:t>
            </a:r>
            <a:r>
              <a:rPr lang="pt-PT" dirty="0"/>
              <a:t>PS 9360-40 B HP</a:t>
            </a:r>
            <a:r>
              <a:rPr lang="en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Características gerais: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PT" dirty="0"/>
              <a:t>Tensão de entrada: 360V;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PT" dirty="0"/>
              <a:t>Corrente de entrada: 40V;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PT" dirty="0"/>
              <a:t>Entrada Analógica de 15 pinos.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PT" dirty="0"/>
              <a:t>Porta Série</a:t>
            </a:r>
            <a:endParaRPr dirty="0"/>
          </a:p>
        </p:txBody>
      </p:sp>
      <p:cxnSp>
        <p:nvCxnSpPr>
          <p:cNvPr id="792" name="Google Shape;792;p61">
            <a:hlinkClick r:id="" action="ppaction://hlinkshowjump?jump=nextslide"/>
          </p:cNvPr>
          <p:cNvCxnSpPr/>
          <p:nvPr/>
        </p:nvCxnSpPr>
        <p:spPr>
          <a:xfrm>
            <a:off x="8643950" y="303450"/>
            <a:ext cx="262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93" name="Google Shape;793;p61">
            <a:hlinkClick r:id="" action="ppaction://hlinkshowjump?jump=previousslide"/>
          </p:cNvPr>
          <p:cNvCxnSpPr/>
          <p:nvPr/>
        </p:nvCxnSpPr>
        <p:spPr>
          <a:xfrm rot="10800000">
            <a:off x="232775" y="303450"/>
            <a:ext cx="262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94" name="Google Shape;794;p61"/>
          <p:cNvSpPr txBox="1">
            <a:spLocks noGrp="1"/>
          </p:cNvSpPr>
          <p:nvPr>
            <p:ph type="title" idx="3"/>
          </p:nvPr>
        </p:nvSpPr>
        <p:spPr>
          <a:xfrm>
            <a:off x="713225" y="476525"/>
            <a:ext cx="6960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Carga Eletrónica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93626A40-39D2-FC60-60F9-258B38F8DF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975" y="2042710"/>
            <a:ext cx="3294554" cy="1260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069281"/>
      </p:ext>
    </p:extLst>
  </p:cSld>
  <p:clrMapOvr>
    <a:masterClrMapping/>
  </p:clrMapOvr>
  <p:transition spd="slow">
    <p:cover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p61"/>
          <p:cNvSpPr/>
          <p:nvPr/>
        </p:nvSpPr>
        <p:spPr>
          <a:xfrm>
            <a:off x="4419601" y="1654131"/>
            <a:ext cx="3994106" cy="2038105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D0000"/>
              </a:solidFill>
            </a:endParaRPr>
          </a:p>
        </p:txBody>
      </p:sp>
      <p:sp>
        <p:nvSpPr>
          <p:cNvPr id="789" name="Google Shape;789;p61"/>
          <p:cNvSpPr txBox="1">
            <a:spLocks noGrp="1"/>
          </p:cNvSpPr>
          <p:nvPr>
            <p:ph type="title"/>
          </p:nvPr>
        </p:nvSpPr>
        <p:spPr>
          <a:xfrm>
            <a:off x="146725" y="4789139"/>
            <a:ext cx="3027300" cy="2292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Componentes do Sistema</a:t>
            </a:r>
          </a:p>
        </p:txBody>
      </p:sp>
      <p:sp>
        <p:nvSpPr>
          <p:cNvPr id="790" name="Google Shape;790;p61"/>
          <p:cNvSpPr txBox="1">
            <a:spLocks noGrp="1"/>
          </p:cNvSpPr>
          <p:nvPr>
            <p:ph type="title" idx="2"/>
          </p:nvPr>
        </p:nvSpPr>
        <p:spPr>
          <a:xfrm>
            <a:off x="146725" y="4719850"/>
            <a:ext cx="1689000" cy="1605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791" name="Google Shape;791;p61"/>
          <p:cNvSpPr txBox="1">
            <a:spLocks noGrp="1"/>
          </p:cNvSpPr>
          <p:nvPr>
            <p:ph type="subTitle" idx="1"/>
          </p:nvPr>
        </p:nvSpPr>
        <p:spPr>
          <a:xfrm>
            <a:off x="4193225" y="1781120"/>
            <a:ext cx="4125600" cy="210828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BMS (Battery Management System) é um sistema de gestão de baterias.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Este é responsável por: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PT" dirty="0"/>
              <a:t>Monitorização da tensão e corrente de cada célula ou modulo da bateria;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PT" dirty="0"/>
              <a:t>Proteção contra </a:t>
            </a:r>
            <a:r>
              <a:rPr lang="pt-PT" i="1" dirty="0" err="1"/>
              <a:t>Over</a:t>
            </a:r>
            <a:r>
              <a:rPr lang="pt-PT" i="1" dirty="0"/>
              <a:t> </a:t>
            </a:r>
            <a:r>
              <a:rPr lang="pt-PT" i="1" dirty="0" err="1"/>
              <a:t>Voltage</a:t>
            </a:r>
            <a:r>
              <a:rPr lang="pt-PT" dirty="0"/>
              <a:t> e </a:t>
            </a:r>
            <a:r>
              <a:rPr lang="pt-PT" i="1" dirty="0" err="1"/>
              <a:t>Under</a:t>
            </a:r>
            <a:r>
              <a:rPr lang="pt-PT" i="1" dirty="0"/>
              <a:t> </a:t>
            </a:r>
            <a:r>
              <a:rPr lang="pt-PT" i="1" dirty="0" err="1"/>
              <a:t>Voltage</a:t>
            </a:r>
            <a:r>
              <a:rPr lang="pt-PT" dirty="0"/>
              <a:t>;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PT" dirty="0"/>
              <a:t>Monitorização da temperatura.</a:t>
            </a:r>
            <a:endParaRPr dirty="0"/>
          </a:p>
        </p:txBody>
      </p:sp>
      <p:cxnSp>
        <p:nvCxnSpPr>
          <p:cNvPr id="792" name="Google Shape;792;p61">
            <a:hlinkClick r:id="" action="ppaction://hlinkshowjump?jump=nextslide"/>
          </p:cNvPr>
          <p:cNvCxnSpPr/>
          <p:nvPr/>
        </p:nvCxnSpPr>
        <p:spPr>
          <a:xfrm>
            <a:off x="8643950" y="303450"/>
            <a:ext cx="262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93" name="Google Shape;793;p61">
            <a:hlinkClick r:id="" action="ppaction://hlinkshowjump?jump=previousslide"/>
          </p:cNvPr>
          <p:cNvCxnSpPr/>
          <p:nvPr/>
        </p:nvCxnSpPr>
        <p:spPr>
          <a:xfrm rot="10800000">
            <a:off x="232775" y="303450"/>
            <a:ext cx="262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94" name="Google Shape;794;p61"/>
          <p:cNvSpPr txBox="1">
            <a:spLocks noGrp="1"/>
          </p:cNvSpPr>
          <p:nvPr>
            <p:ph type="title" idx="3"/>
          </p:nvPr>
        </p:nvSpPr>
        <p:spPr>
          <a:xfrm>
            <a:off x="713225" y="476525"/>
            <a:ext cx="6960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Sistema BMS</a:t>
            </a:r>
            <a:endParaRPr dirty="0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B3140E1F-BF4D-4014-A997-0655C47125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842" y="1709549"/>
            <a:ext cx="2251426" cy="2251426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p60"/>
          <p:cNvSpPr txBox="1">
            <a:spLocks noGrp="1"/>
          </p:cNvSpPr>
          <p:nvPr>
            <p:ph type="title"/>
          </p:nvPr>
        </p:nvSpPr>
        <p:spPr>
          <a:xfrm>
            <a:off x="5291999" y="2212804"/>
            <a:ext cx="3666367" cy="55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Ferramentas de Desenvolvimento Utilizadas</a:t>
            </a:r>
          </a:p>
        </p:txBody>
      </p:sp>
      <p:sp>
        <p:nvSpPr>
          <p:cNvPr id="777" name="Google Shape;777;p60"/>
          <p:cNvSpPr txBox="1">
            <a:spLocks noGrp="1"/>
          </p:cNvSpPr>
          <p:nvPr>
            <p:ph type="title" idx="2"/>
          </p:nvPr>
        </p:nvSpPr>
        <p:spPr>
          <a:xfrm>
            <a:off x="5292001" y="1625200"/>
            <a:ext cx="1724100" cy="841800"/>
          </a:xfrm>
          <a:prstGeom prst="rect">
            <a:avLst/>
          </a:prstGeom>
        </p:spPr>
        <p:txBody>
          <a:bodyPr spcFirstLastPara="1" wrap="square" lIns="91425" tIns="0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778" name="Google Shape;778;p60"/>
          <p:cNvSpPr/>
          <p:nvPr/>
        </p:nvSpPr>
        <p:spPr>
          <a:xfrm>
            <a:off x="652686" y="450217"/>
            <a:ext cx="3396800" cy="4389826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D0000"/>
              </a:solidFill>
            </a:endParaRPr>
          </a:p>
        </p:txBody>
      </p:sp>
      <p:cxnSp>
        <p:nvCxnSpPr>
          <p:cNvPr id="780" name="Google Shape;780;p60">
            <a:hlinkClick r:id="" action="ppaction://hlinkshowjump?jump=nextslide"/>
          </p:cNvPr>
          <p:cNvCxnSpPr/>
          <p:nvPr/>
        </p:nvCxnSpPr>
        <p:spPr>
          <a:xfrm>
            <a:off x="8643950" y="303450"/>
            <a:ext cx="262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81" name="Google Shape;781;p60">
            <a:hlinkClick r:id="" action="ppaction://hlinkshowjump?jump=previousslide"/>
          </p:cNvPr>
          <p:cNvCxnSpPr/>
          <p:nvPr/>
        </p:nvCxnSpPr>
        <p:spPr>
          <a:xfrm rot="10800000">
            <a:off x="232775" y="303450"/>
            <a:ext cx="262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82" name="Google Shape;782;p60"/>
          <p:cNvSpPr txBox="1">
            <a:spLocks noGrp="1"/>
          </p:cNvSpPr>
          <p:nvPr>
            <p:ph type="subTitle" idx="1"/>
          </p:nvPr>
        </p:nvSpPr>
        <p:spPr>
          <a:xfrm>
            <a:off x="5292000" y="3455823"/>
            <a:ext cx="3027300" cy="55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783" name="Google Shape;783;p60"/>
          <p:cNvCxnSpPr/>
          <p:nvPr/>
        </p:nvCxnSpPr>
        <p:spPr>
          <a:xfrm>
            <a:off x="5039175" y="1625200"/>
            <a:ext cx="0" cy="296130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Imagem 2">
            <a:extLst>
              <a:ext uri="{FF2B5EF4-FFF2-40B4-BE49-F238E27FC236}">
                <a16:creationId xmlns:a16="http://schemas.microsoft.com/office/drawing/2014/main" id="{BFFD9EFA-6C73-4E2A-B246-964BA2C538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074"/>
          <a:stretch/>
        </p:blipFill>
        <p:spPr>
          <a:xfrm>
            <a:off x="590943" y="376837"/>
            <a:ext cx="3396799" cy="4389826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</p:sld>
</file>

<file path=ppt/theme/theme1.xml><?xml version="1.0" encoding="utf-8"?>
<a:theme xmlns:a="http://schemas.openxmlformats.org/drawingml/2006/main" name="Macari Company Profile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D9D9D9"/>
      </a:lt2>
      <a:accent1>
        <a:srgbClr val="FD0000"/>
      </a:accent1>
      <a:accent2>
        <a:srgbClr val="F5F5F5"/>
      </a:accent2>
      <a:accent3>
        <a:srgbClr val="BBBBBB"/>
      </a:accent3>
      <a:accent4>
        <a:srgbClr val="000000"/>
      </a:accent4>
      <a:accent5>
        <a:srgbClr val="FD0000"/>
      </a:accent5>
      <a:accent6>
        <a:srgbClr val="FF8D8D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2188</TotalTime>
  <Words>526</Words>
  <Application>Microsoft Office PowerPoint</Application>
  <PresentationFormat>Apresentação no Ecrã (16:9)</PresentationFormat>
  <Paragraphs>119</Paragraphs>
  <Slides>27</Slides>
  <Notes>27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27</vt:i4>
      </vt:variant>
    </vt:vector>
  </HeadingPairs>
  <TitlesOfParts>
    <vt:vector size="35" baseType="lpstr">
      <vt:lpstr>Open Sans</vt:lpstr>
      <vt:lpstr>Josefin Sans ExtraLight</vt:lpstr>
      <vt:lpstr>Arial</vt:lpstr>
      <vt:lpstr>Josefin Sans</vt:lpstr>
      <vt:lpstr>Roboto Condensed Light</vt:lpstr>
      <vt:lpstr>Josefin Sans Light</vt:lpstr>
      <vt:lpstr>Josefin Sans Medium</vt:lpstr>
      <vt:lpstr>Macari Company Profile by Slidesgo</vt:lpstr>
      <vt:lpstr>Projeto de PCAER</vt:lpstr>
      <vt:lpstr>Introdução</vt:lpstr>
      <vt:lpstr>Tabela de Contéudos</vt:lpstr>
      <vt:lpstr>01</vt:lpstr>
      <vt:lpstr>Componentes do Sistema</vt:lpstr>
      <vt:lpstr>Componentes do Sistema</vt:lpstr>
      <vt:lpstr>Componentes do Sistema</vt:lpstr>
      <vt:lpstr>Componentes do Sistema</vt:lpstr>
      <vt:lpstr>Ferramentas de Desenvolvimento Utilizadas</vt:lpstr>
      <vt:lpstr>Ferramentas de Desenvolvimento Utilizadas</vt:lpstr>
      <vt:lpstr>Ferramentas de Desenvolvimento Utilizadas</vt:lpstr>
      <vt:lpstr>Funcionamento do Projeto</vt:lpstr>
      <vt:lpstr>Funcionamento do Projeto</vt:lpstr>
      <vt:lpstr>Funcionamento do Projeto</vt:lpstr>
      <vt:lpstr>Funcionamento do Projeto – Unidade de Controlo da Fonte de Alimentação e da Carga Eletrónica</vt:lpstr>
      <vt:lpstr>Funcionamento do Projeto</vt:lpstr>
      <vt:lpstr>Funcionamento do Projeto – Interface Gráfica do utilizador (GUI)</vt:lpstr>
      <vt:lpstr>Funcionamento do Projeto – Interface Gráfica do utilizador (GUI)</vt:lpstr>
      <vt:lpstr>Funcionamento do Projeto</vt:lpstr>
      <vt:lpstr>Funcionamento do Projeto – BMS IR</vt:lpstr>
      <vt:lpstr>Funcionamento do Projeto – BMS IR</vt:lpstr>
      <vt:lpstr>Funcionamento do Projeto</vt:lpstr>
      <vt:lpstr>Funcionamento do Projeto – Interface Gráfica do Utilizador (GUI) para a análise de dados do BMS</vt:lpstr>
      <vt:lpstr>Funcionamento do Projeto</vt:lpstr>
      <vt:lpstr>Conclusões </vt:lpstr>
      <vt:lpstr>Conclusões</vt:lpstr>
      <vt:lpstr>Obrigado!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Relatório de Estágio</dc:title>
  <cp:lastModifiedBy>Tiago Miguel Andrade Cabrita</cp:lastModifiedBy>
  <cp:revision>136</cp:revision>
  <dcterms:modified xsi:type="dcterms:W3CDTF">2023-07-18T11:26:55Z</dcterms:modified>
</cp:coreProperties>
</file>